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C"/>
    <a:srgbClr val="404042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31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169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06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5372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512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338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858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934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427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193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67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077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66A1-00F1-4081-B500-91141F4DCEA5}" type="datetimeFigureOut">
              <a:rPr lang="es-ES_tradnl" smtClean="0"/>
              <a:t>14/12/2021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9FD6-7D38-4937-B508-CACCC720E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85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F9D6E95-ACEF-4C08-98D6-085A8E8F6A0D}"/>
              </a:ext>
            </a:extLst>
          </p:cNvPr>
          <p:cNvSpPr txBox="1"/>
          <p:nvPr/>
        </p:nvSpPr>
        <p:spPr>
          <a:xfrm>
            <a:off x="1876925" y="1155036"/>
            <a:ext cx="1674795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latin typeface="Bahnschrift SemiBold SemiConden" panose="020B0502040204020203" pitchFamily="34" charset="0"/>
              </a:rPr>
              <a:t>Lección aprendida:</a:t>
            </a:r>
          </a:p>
          <a:p>
            <a:r>
              <a:rPr lang="es-ES" sz="8800" dirty="0">
                <a:latin typeface="Bahnschrift SemiBold SemiConden" panose="020B0502040204020203" pitchFamily="34" charset="0"/>
              </a:rPr>
              <a:t>Accidentes de Tránsito 2021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F538A1B-42EA-4F02-B3F6-407F04DAD486}"/>
              </a:ext>
            </a:extLst>
          </p:cNvPr>
          <p:cNvCxnSpPr>
            <a:cxnSpLocks/>
          </p:cNvCxnSpPr>
          <p:nvPr/>
        </p:nvCxnSpPr>
        <p:spPr>
          <a:xfrm>
            <a:off x="1876924" y="4013370"/>
            <a:ext cx="14341643" cy="0"/>
          </a:xfrm>
          <a:prstGeom prst="line">
            <a:avLst/>
          </a:prstGeom>
          <a:ln w="127000">
            <a:solidFill>
              <a:srgbClr val="C8102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55D42556-F44B-4A87-8628-54405F1A306A}"/>
              </a:ext>
            </a:extLst>
          </p:cNvPr>
          <p:cNvSpPr txBox="1"/>
          <p:nvPr/>
        </p:nvSpPr>
        <p:spPr>
          <a:xfrm>
            <a:off x="1876924" y="4070938"/>
            <a:ext cx="16747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>
                <a:latin typeface="Bahnschrift SemiBold SemiConden" panose="020B0502040204020203" pitchFamily="34" charset="0"/>
              </a:rPr>
              <a:t>Secretaría distrital de Gobierno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EB9B78E-3AAE-4D29-AECA-BB5F0769C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925" y="5751934"/>
            <a:ext cx="2131996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 Semi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Durante el año 2021, se registraron en la entidad </a:t>
            </a:r>
            <a:r>
              <a:rPr lang="es-CO" altLang="es-CO" sz="4800" dirty="0">
                <a:solidFill>
                  <a:srgbClr val="C8102C"/>
                </a:solidFill>
                <a:latin typeface="Bahnschrift Light Semi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seis (6) accidentes de tránsito</a:t>
            </a:r>
            <a:r>
              <a:rPr lang="es-CO" alt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 Semi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continuación presentamos un resumen de los elementos más importantes de estos eventos, con el objetivo de </a:t>
            </a:r>
            <a:r>
              <a:rPr lang="es-CO" altLang="es-CO" sz="4800" dirty="0">
                <a:solidFill>
                  <a:srgbClr val="C8102C"/>
                </a:solidFill>
                <a:latin typeface="Bahnschrift Light Semi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identificar condiciones peligrosas </a:t>
            </a:r>
            <a:r>
              <a:rPr lang="es-CO" alt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 Semi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la vía, que puedan poner en riesgo tu VIDA.</a:t>
            </a:r>
            <a:endParaRPr kumimoji="0" lang="es-CO" altLang="es-CO" sz="660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Bahnschrift Light SemiCondensed" panose="020B0502040204020203" pitchFamily="34" charset="0"/>
            </a:endParaRPr>
          </a:p>
        </p:txBody>
      </p:sp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id="{94DD0AF7-5742-4308-8653-E7EF0F05D0BC}"/>
              </a:ext>
            </a:extLst>
          </p:cNvPr>
          <p:cNvSpPr/>
          <p:nvPr/>
        </p:nvSpPr>
        <p:spPr>
          <a:xfrm rot="10800000">
            <a:off x="-2" y="-3"/>
            <a:ext cx="1010654" cy="35999739"/>
          </a:xfrm>
          <a:prstGeom prst="triangle">
            <a:avLst>
              <a:gd name="adj" fmla="val 100000"/>
            </a:avLst>
          </a:prstGeom>
          <a:solidFill>
            <a:srgbClr val="C81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ED491F3-5416-4850-A221-2ADCEF74E84C}"/>
              </a:ext>
            </a:extLst>
          </p:cNvPr>
          <p:cNvSpPr txBox="1"/>
          <p:nvPr/>
        </p:nvSpPr>
        <p:spPr>
          <a:xfrm>
            <a:off x="2003091" y="32180642"/>
            <a:ext cx="2131996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ahnschrift Light SemiCondensed" panose="020B0502040204020203" pitchFamily="34" charset="0"/>
              </a:rPr>
              <a:t>Tu comportamiento vial es clave para la prevención, según datos de la </a:t>
            </a:r>
            <a:r>
              <a:rPr lang="es-CO" sz="5000" dirty="0">
                <a:solidFill>
                  <a:srgbClr val="C8102C"/>
                </a:solidFill>
                <a:effectLst/>
                <a:latin typeface="Bahnschrift Light SemiCondensed" panose="020B0502040204020203" pitchFamily="34" charset="0"/>
              </a:rPr>
              <a:t>OMS 1,35 millones de muertes anuales</a:t>
            </a:r>
            <a:r>
              <a:rPr lang="es-CO" sz="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ahnschrift Light SemiCondensed" panose="020B0502040204020203" pitchFamily="34" charset="0"/>
              </a:rPr>
              <a:t> a nivel mundial</a:t>
            </a:r>
            <a:r>
              <a:rPr lang="es-CO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 SemiCondensed" panose="020B0502040204020203" pitchFamily="34" charset="0"/>
              </a:rPr>
              <a:t> son c</a:t>
            </a:r>
            <a:r>
              <a:rPr lang="es-CO" sz="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ahnschrift Light SemiCondensed" panose="020B0502040204020203" pitchFamily="34" charset="0"/>
              </a:rPr>
              <a:t>ausadas por el tránsito, es decir que cada año una población similar a la de la ciudad de Barranquilla, desaparece por la acción de movilizarse..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4544DA89-D27D-4534-8332-E0809E60C539}"/>
              </a:ext>
            </a:extLst>
          </p:cNvPr>
          <p:cNvSpPr/>
          <p:nvPr/>
        </p:nvSpPr>
        <p:spPr>
          <a:xfrm>
            <a:off x="10556904" y="19198424"/>
            <a:ext cx="3960000" cy="3960000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471BECC-3DEA-4B40-8F80-05B12358A11A}"/>
              </a:ext>
            </a:extLst>
          </p:cNvPr>
          <p:cNvSpPr/>
          <p:nvPr/>
        </p:nvSpPr>
        <p:spPr>
          <a:xfrm>
            <a:off x="11956924" y="9761443"/>
            <a:ext cx="1439432" cy="20727000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5D162D9-BF20-4E1E-BF26-C76CC66CDA72}"/>
              </a:ext>
            </a:extLst>
          </p:cNvPr>
          <p:cNvSpPr/>
          <p:nvPr/>
        </p:nvSpPr>
        <p:spPr>
          <a:xfrm rot="5400000">
            <a:off x="12130010" y="9031878"/>
            <a:ext cx="1439432" cy="23678147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FAFD3C2-30CB-425A-8AEA-D6AE03601BEF}"/>
              </a:ext>
            </a:extLst>
          </p:cNvPr>
          <p:cNvSpPr/>
          <p:nvPr/>
        </p:nvSpPr>
        <p:spPr>
          <a:xfrm rot="5400000">
            <a:off x="12853598" y="21082829"/>
            <a:ext cx="1439432" cy="19542671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28675D53-E2E9-40F9-A5CB-1B35F4EDAD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670"/>
          <a:stretch/>
        </p:blipFill>
        <p:spPr>
          <a:xfrm>
            <a:off x="1745807" y="28839361"/>
            <a:ext cx="2749534" cy="2734520"/>
          </a:xfrm>
          <a:prstGeom prst="rect">
            <a:avLst/>
          </a:prstGeom>
        </p:spPr>
      </p:pic>
      <p:sp>
        <p:nvSpPr>
          <p:cNvPr id="28" name="Rectángulo 27">
            <a:extLst>
              <a:ext uri="{FF2B5EF4-FFF2-40B4-BE49-F238E27FC236}">
                <a16:creationId xmlns:a16="http://schemas.microsoft.com/office/drawing/2014/main" id="{8BD9CA38-6FC6-4FA3-8ECF-C0602824D87E}"/>
              </a:ext>
            </a:extLst>
          </p:cNvPr>
          <p:cNvSpPr/>
          <p:nvPr/>
        </p:nvSpPr>
        <p:spPr>
          <a:xfrm rot="5400000">
            <a:off x="10928542" y="1160687"/>
            <a:ext cx="1439432" cy="19542671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8A3CC8D5-0C42-4205-B68E-5E3FDC3F27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618"/>
          <a:stretch/>
        </p:blipFill>
        <p:spPr>
          <a:xfrm rot="10800000">
            <a:off x="20911096" y="10236352"/>
            <a:ext cx="2749534" cy="2368198"/>
          </a:xfrm>
          <a:prstGeom prst="rect">
            <a:avLst/>
          </a:prstGeom>
        </p:spPr>
      </p:pic>
      <p:sp>
        <p:nvSpPr>
          <p:cNvPr id="30" name="Elipse 29">
            <a:extLst>
              <a:ext uri="{FF2B5EF4-FFF2-40B4-BE49-F238E27FC236}">
                <a16:creationId xmlns:a16="http://schemas.microsoft.com/office/drawing/2014/main" id="{EA217A2E-4076-48FD-A7F9-5E11F19ACE77}"/>
              </a:ext>
            </a:extLst>
          </p:cNvPr>
          <p:cNvSpPr/>
          <p:nvPr/>
        </p:nvSpPr>
        <p:spPr>
          <a:xfrm>
            <a:off x="11076630" y="19680666"/>
            <a:ext cx="2880000" cy="2880000"/>
          </a:xfrm>
          <a:prstGeom prst="ellipse">
            <a:avLst/>
          </a:prstGeom>
          <a:noFill/>
          <a:ln w="1016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0174224F-0510-4DFF-BBF5-0BCAE524B286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1876923" y="10932023"/>
            <a:ext cx="19542671" cy="0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515D7FC5-87BB-4557-905C-61AC7242ECA1}"/>
              </a:ext>
            </a:extLst>
          </p:cNvPr>
          <p:cNvSpPr/>
          <p:nvPr/>
        </p:nvSpPr>
        <p:spPr>
          <a:xfrm>
            <a:off x="11797198" y="20384904"/>
            <a:ext cx="1440000" cy="144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BDC347AC-476C-47AD-85BE-9B0B0B801F49}"/>
              </a:ext>
            </a:extLst>
          </p:cNvPr>
          <p:cNvCxnSpPr>
            <a:cxnSpLocks/>
          </p:cNvCxnSpPr>
          <p:nvPr/>
        </p:nvCxnSpPr>
        <p:spPr>
          <a:xfrm>
            <a:off x="5486400" y="30854164"/>
            <a:ext cx="17176845" cy="0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326B7557-C6C1-43EF-A8CE-6D0BF57253C2}"/>
              </a:ext>
            </a:extLst>
          </p:cNvPr>
          <p:cNvCxnSpPr>
            <a:cxnSpLocks/>
          </p:cNvCxnSpPr>
          <p:nvPr/>
        </p:nvCxnSpPr>
        <p:spPr>
          <a:xfrm>
            <a:off x="1858710" y="20893254"/>
            <a:ext cx="3675816" cy="0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25D470EE-3A63-445B-8738-75154E48FC37}"/>
              </a:ext>
            </a:extLst>
          </p:cNvPr>
          <p:cNvCxnSpPr>
            <a:cxnSpLocks/>
          </p:cNvCxnSpPr>
          <p:nvPr/>
        </p:nvCxnSpPr>
        <p:spPr>
          <a:xfrm>
            <a:off x="7209837" y="20893254"/>
            <a:ext cx="3675816" cy="0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E2ED76BF-D4C5-42EE-A173-D7B8088D5335}"/>
              </a:ext>
            </a:extLst>
          </p:cNvPr>
          <p:cNvCxnSpPr>
            <a:cxnSpLocks/>
          </p:cNvCxnSpPr>
          <p:nvPr/>
        </p:nvCxnSpPr>
        <p:spPr>
          <a:xfrm>
            <a:off x="14795583" y="20893254"/>
            <a:ext cx="3675816" cy="0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22372A9D-6070-47F8-9E02-A464709E5C0A}"/>
              </a:ext>
            </a:extLst>
          </p:cNvPr>
          <p:cNvCxnSpPr>
            <a:cxnSpLocks/>
          </p:cNvCxnSpPr>
          <p:nvPr/>
        </p:nvCxnSpPr>
        <p:spPr>
          <a:xfrm>
            <a:off x="19872525" y="20892406"/>
            <a:ext cx="3675816" cy="0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41">
            <a:extLst>
              <a:ext uri="{FF2B5EF4-FFF2-40B4-BE49-F238E27FC236}">
                <a16:creationId xmlns:a16="http://schemas.microsoft.com/office/drawing/2014/main" id="{FE6CCF55-9828-4DD5-913C-4E5517B95623}"/>
              </a:ext>
            </a:extLst>
          </p:cNvPr>
          <p:cNvSpPr/>
          <p:nvPr/>
        </p:nvSpPr>
        <p:spPr>
          <a:xfrm>
            <a:off x="21154189" y="18033690"/>
            <a:ext cx="1439432" cy="2211859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F3B195C1-172C-4577-8750-905765CE209A}"/>
              </a:ext>
            </a:extLst>
          </p:cNvPr>
          <p:cNvCxnSpPr>
            <a:cxnSpLocks/>
          </p:cNvCxnSpPr>
          <p:nvPr/>
        </p:nvCxnSpPr>
        <p:spPr>
          <a:xfrm>
            <a:off x="21903321" y="18250353"/>
            <a:ext cx="0" cy="1430313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o 46">
            <a:extLst>
              <a:ext uri="{FF2B5EF4-FFF2-40B4-BE49-F238E27FC236}">
                <a16:creationId xmlns:a16="http://schemas.microsoft.com/office/drawing/2014/main" id="{6263DAB3-3CFA-4F06-9326-93DAE866C53D}"/>
              </a:ext>
            </a:extLst>
          </p:cNvPr>
          <p:cNvSpPr/>
          <p:nvPr/>
        </p:nvSpPr>
        <p:spPr>
          <a:xfrm>
            <a:off x="21527034" y="11065715"/>
            <a:ext cx="1439432" cy="2368199"/>
          </a:xfrm>
          <a:prstGeom prst="arc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8" name="Arco 47">
            <a:extLst>
              <a:ext uri="{FF2B5EF4-FFF2-40B4-BE49-F238E27FC236}">
                <a16:creationId xmlns:a16="http://schemas.microsoft.com/office/drawing/2014/main" id="{6364E292-BE57-4F70-B45C-716090CE508E}"/>
              </a:ext>
            </a:extLst>
          </p:cNvPr>
          <p:cNvSpPr/>
          <p:nvPr/>
        </p:nvSpPr>
        <p:spPr>
          <a:xfrm rot="10541364">
            <a:off x="2571587" y="28302805"/>
            <a:ext cx="1439432" cy="2368199"/>
          </a:xfrm>
          <a:prstGeom prst="arc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C9DC5078-E0EE-44DC-8277-B70BE56517D9}"/>
              </a:ext>
            </a:extLst>
          </p:cNvPr>
          <p:cNvCxnSpPr>
            <a:cxnSpLocks/>
          </p:cNvCxnSpPr>
          <p:nvPr/>
        </p:nvCxnSpPr>
        <p:spPr>
          <a:xfrm>
            <a:off x="29068295" y="3946358"/>
            <a:ext cx="0" cy="6350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upo 59">
            <a:extLst>
              <a:ext uri="{FF2B5EF4-FFF2-40B4-BE49-F238E27FC236}">
                <a16:creationId xmlns:a16="http://schemas.microsoft.com/office/drawing/2014/main" id="{28880DF5-29A1-4FAA-A388-8D3166156526}"/>
              </a:ext>
            </a:extLst>
          </p:cNvPr>
          <p:cNvGrpSpPr/>
          <p:nvPr/>
        </p:nvGrpSpPr>
        <p:grpSpPr>
          <a:xfrm rot="5400000">
            <a:off x="4110752" y="30568148"/>
            <a:ext cx="752120" cy="572032"/>
            <a:chOff x="12287250" y="12267668"/>
            <a:chExt cx="752120" cy="572032"/>
          </a:xfrm>
        </p:grpSpPr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F1310E3E-B189-44F3-B510-510702B1562B}"/>
                </a:ext>
              </a:extLst>
            </p:cNvPr>
            <p:cNvCxnSpPr>
              <a:cxnSpLocks/>
            </p:cNvCxnSpPr>
            <p:nvPr/>
          </p:nvCxnSpPr>
          <p:spPr>
            <a:xfrm>
              <a:off x="1228725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4A53F065-A485-45CE-9481-24DD72236E0C}"/>
                </a:ext>
              </a:extLst>
            </p:cNvPr>
            <p:cNvCxnSpPr>
              <a:cxnSpLocks/>
            </p:cNvCxnSpPr>
            <p:nvPr/>
          </p:nvCxnSpPr>
          <p:spPr>
            <a:xfrm>
              <a:off x="1244043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32EE6C0F-F114-407B-AFD4-DB0DE07EEABC}"/>
                </a:ext>
              </a:extLst>
            </p:cNvPr>
            <p:cNvCxnSpPr>
              <a:cxnSpLocks/>
            </p:cNvCxnSpPr>
            <p:nvPr/>
          </p:nvCxnSpPr>
          <p:spPr>
            <a:xfrm>
              <a:off x="1260044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id="{50CB451A-6148-4311-A87F-BD0CC21E07A9}"/>
                </a:ext>
              </a:extLst>
            </p:cNvPr>
            <p:cNvCxnSpPr>
              <a:cxnSpLocks/>
            </p:cNvCxnSpPr>
            <p:nvPr/>
          </p:nvCxnSpPr>
          <p:spPr>
            <a:xfrm>
              <a:off x="1275362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>
              <a:extLst>
                <a:ext uri="{FF2B5EF4-FFF2-40B4-BE49-F238E27FC236}">
                  <a16:creationId xmlns:a16="http://schemas.microsoft.com/office/drawing/2014/main" id="{8CE43784-DCDC-455F-A60C-C280989568C1}"/>
                </a:ext>
              </a:extLst>
            </p:cNvPr>
            <p:cNvCxnSpPr>
              <a:cxnSpLocks/>
            </p:cNvCxnSpPr>
            <p:nvPr/>
          </p:nvCxnSpPr>
          <p:spPr>
            <a:xfrm>
              <a:off x="1288619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AFD9C13E-48EA-4CE6-9F1F-9BE42681E5D2}"/>
                </a:ext>
              </a:extLst>
            </p:cNvPr>
            <p:cNvCxnSpPr>
              <a:cxnSpLocks/>
            </p:cNvCxnSpPr>
            <p:nvPr/>
          </p:nvCxnSpPr>
          <p:spPr>
            <a:xfrm>
              <a:off x="1303937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6B188DAF-E276-498A-9B4E-29EDA3ED5372}"/>
              </a:ext>
            </a:extLst>
          </p:cNvPr>
          <p:cNvGrpSpPr/>
          <p:nvPr/>
        </p:nvGrpSpPr>
        <p:grpSpPr>
          <a:xfrm rot="5400000">
            <a:off x="5936621" y="20606392"/>
            <a:ext cx="752120" cy="572032"/>
            <a:chOff x="12287250" y="12267668"/>
            <a:chExt cx="752120" cy="572032"/>
          </a:xfrm>
        </p:grpSpPr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76CE88B0-D31B-4BD9-A558-BB7464DA2A22}"/>
                </a:ext>
              </a:extLst>
            </p:cNvPr>
            <p:cNvCxnSpPr>
              <a:cxnSpLocks/>
            </p:cNvCxnSpPr>
            <p:nvPr/>
          </p:nvCxnSpPr>
          <p:spPr>
            <a:xfrm>
              <a:off x="1228725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C23809EE-581F-4097-8E7C-C362276EC140}"/>
                </a:ext>
              </a:extLst>
            </p:cNvPr>
            <p:cNvCxnSpPr>
              <a:cxnSpLocks/>
            </p:cNvCxnSpPr>
            <p:nvPr/>
          </p:nvCxnSpPr>
          <p:spPr>
            <a:xfrm>
              <a:off x="1244043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3AA5A6D7-2649-4093-982B-E3CEC0B144E6}"/>
                </a:ext>
              </a:extLst>
            </p:cNvPr>
            <p:cNvCxnSpPr>
              <a:cxnSpLocks/>
            </p:cNvCxnSpPr>
            <p:nvPr/>
          </p:nvCxnSpPr>
          <p:spPr>
            <a:xfrm>
              <a:off x="1260044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A7303F6A-99B8-4E58-B987-3EBFD88B13B4}"/>
                </a:ext>
              </a:extLst>
            </p:cNvPr>
            <p:cNvCxnSpPr>
              <a:cxnSpLocks/>
            </p:cNvCxnSpPr>
            <p:nvPr/>
          </p:nvCxnSpPr>
          <p:spPr>
            <a:xfrm>
              <a:off x="1275362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D0809B1E-D84D-4D02-91AA-66169E4FFFF1}"/>
                </a:ext>
              </a:extLst>
            </p:cNvPr>
            <p:cNvCxnSpPr>
              <a:cxnSpLocks/>
            </p:cNvCxnSpPr>
            <p:nvPr/>
          </p:nvCxnSpPr>
          <p:spPr>
            <a:xfrm>
              <a:off x="1288619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D49EDF58-6FE5-4E2B-9394-08E68AB73551}"/>
                </a:ext>
              </a:extLst>
            </p:cNvPr>
            <p:cNvCxnSpPr>
              <a:cxnSpLocks/>
            </p:cNvCxnSpPr>
            <p:nvPr/>
          </p:nvCxnSpPr>
          <p:spPr>
            <a:xfrm>
              <a:off x="1303937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0F1FB686-2FE5-4B0D-95CB-12E3CB146224}"/>
              </a:ext>
            </a:extLst>
          </p:cNvPr>
          <p:cNvGrpSpPr/>
          <p:nvPr/>
        </p:nvGrpSpPr>
        <p:grpSpPr>
          <a:xfrm rot="5400000">
            <a:off x="18745199" y="20606391"/>
            <a:ext cx="752120" cy="572032"/>
            <a:chOff x="12287250" y="12267668"/>
            <a:chExt cx="752120" cy="572032"/>
          </a:xfrm>
        </p:grpSpPr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6F5A37D7-1D1B-4B6F-BCEF-54BFC2E19860}"/>
                </a:ext>
              </a:extLst>
            </p:cNvPr>
            <p:cNvCxnSpPr>
              <a:cxnSpLocks/>
            </p:cNvCxnSpPr>
            <p:nvPr/>
          </p:nvCxnSpPr>
          <p:spPr>
            <a:xfrm>
              <a:off x="1228725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3DF1C041-7075-434D-9A62-C454F6F3BF79}"/>
                </a:ext>
              </a:extLst>
            </p:cNvPr>
            <p:cNvCxnSpPr>
              <a:cxnSpLocks/>
            </p:cNvCxnSpPr>
            <p:nvPr/>
          </p:nvCxnSpPr>
          <p:spPr>
            <a:xfrm>
              <a:off x="1244043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283ABD60-9517-4836-B600-C7E2C3E9078B}"/>
                </a:ext>
              </a:extLst>
            </p:cNvPr>
            <p:cNvCxnSpPr>
              <a:cxnSpLocks/>
            </p:cNvCxnSpPr>
            <p:nvPr/>
          </p:nvCxnSpPr>
          <p:spPr>
            <a:xfrm>
              <a:off x="1260044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78CF97A3-2294-4B95-A3DA-DB5CA168CD34}"/>
                </a:ext>
              </a:extLst>
            </p:cNvPr>
            <p:cNvCxnSpPr>
              <a:cxnSpLocks/>
            </p:cNvCxnSpPr>
            <p:nvPr/>
          </p:nvCxnSpPr>
          <p:spPr>
            <a:xfrm>
              <a:off x="1275362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06FE0C66-E953-44AC-9CC7-2A31F7583734}"/>
                </a:ext>
              </a:extLst>
            </p:cNvPr>
            <p:cNvCxnSpPr>
              <a:cxnSpLocks/>
            </p:cNvCxnSpPr>
            <p:nvPr/>
          </p:nvCxnSpPr>
          <p:spPr>
            <a:xfrm>
              <a:off x="1288619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08611CBD-8B38-4F4F-B63F-FB3175DFB389}"/>
                </a:ext>
              </a:extLst>
            </p:cNvPr>
            <p:cNvCxnSpPr>
              <a:cxnSpLocks/>
            </p:cNvCxnSpPr>
            <p:nvPr/>
          </p:nvCxnSpPr>
          <p:spPr>
            <a:xfrm>
              <a:off x="1303937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D05040C-780D-4A2B-86CE-7398393CB5DE}"/>
              </a:ext>
            </a:extLst>
          </p:cNvPr>
          <p:cNvGrpSpPr/>
          <p:nvPr/>
        </p:nvGrpSpPr>
        <p:grpSpPr>
          <a:xfrm rot="5400000">
            <a:off x="21253589" y="10646006"/>
            <a:ext cx="752120" cy="572032"/>
            <a:chOff x="12287250" y="12267668"/>
            <a:chExt cx="752120" cy="572032"/>
          </a:xfrm>
        </p:grpSpPr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DC4C9DF9-B280-410C-ABF8-7C472A7074D9}"/>
                </a:ext>
              </a:extLst>
            </p:cNvPr>
            <p:cNvCxnSpPr>
              <a:cxnSpLocks/>
            </p:cNvCxnSpPr>
            <p:nvPr/>
          </p:nvCxnSpPr>
          <p:spPr>
            <a:xfrm>
              <a:off x="1228725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id="{78E0CF30-2011-42F4-A299-51B600647345}"/>
                </a:ext>
              </a:extLst>
            </p:cNvPr>
            <p:cNvCxnSpPr>
              <a:cxnSpLocks/>
            </p:cNvCxnSpPr>
            <p:nvPr/>
          </p:nvCxnSpPr>
          <p:spPr>
            <a:xfrm>
              <a:off x="1244043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>
              <a:extLst>
                <a:ext uri="{FF2B5EF4-FFF2-40B4-BE49-F238E27FC236}">
                  <a16:creationId xmlns:a16="http://schemas.microsoft.com/office/drawing/2014/main" id="{5F21CFBA-694A-41D3-A9B0-FD7402D802DD}"/>
                </a:ext>
              </a:extLst>
            </p:cNvPr>
            <p:cNvCxnSpPr>
              <a:cxnSpLocks/>
            </p:cNvCxnSpPr>
            <p:nvPr/>
          </p:nvCxnSpPr>
          <p:spPr>
            <a:xfrm>
              <a:off x="1260044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B2FC3FF0-34F4-45CF-9CAD-C195E1CC21A3}"/>
                </a:ext>
              </a:extLst>
            </p:cNvPr>
            <p:cNvCxnSpPr>
              <a:cxnSpLocks/>
            </p:cNvCxnSpPr>
            <p:nvPr/>
          </p:nvCxnSpPr>
          <p:spPr>
            <a:xfrm>
              <a:off x="1275362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1669C005-B79E-4D14-B6E5-E78AE03E3A73}"/>
                </a:ext>
              </a:extLst>
            </p:cNvPr>
            <p:cNvCxnSpPr>
              <a:cxnSpLocks/>
            </p:cNvCxnSpPr>
            <p:nvPr/>
          </p:nvCxnSpPr>
          <p:spPr>
            <a:xfrm>
              <a:off x="1288619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7F10EDA7-5748-48BA-A1B4-A1AE4DC836D7}"/>
                </a:ext>
              </a:extLst>
            </p:cNvPr>
            <p:cNvCxnSpPr>
              <a:cxnSpLocks/>
            </p:cNvCxnSpPr>
            <p:nvPr/>
          </p:nvCxnSpPr>
          <p:spPr>
            <a:xfrm>
              <a:off x="1303937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8A995778-F21B-4BF2-8851-C597AFE2056D}"/>
              </a:ext>
            </a:extLst>
          </p:cNvPr>
          <p:cNvGrpSpPr/>
          <p:nvPr/>
        </p:nvGrpSpPr>
        <p:grpSpPr>
          <a:xfrm rot="10800000">
            <a:off x="12204328" y="23357407"/>
            <a:ext cx="752120" cy="572032"/>
            <a:chOff x="12287250" y="12267668"/>
            <a:chExt cx="752120" cy="572032"/>
          </a:xfrm>
        </p:grpSpPr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2522EEC4-08D4-4D05-9A1D-317E221F2BF8}"/>
                </a:ext>
              </a:extLst>
            </p:cNvPr>
            <p:cNvCxnSpPr>
              <a:cxnSpLocks/>
            </p:cNvCxnSpPr>
            <p:nvPr/>
          </p:nvCxnSpPr>
          <p:spPr>
            <a:xfrm>
              <a:off x="1228725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CE96DEDB-1434-4077-9D07-309636FEC786}"/>
                </a:ext>
              </a:extLst>
            </p:cNvPr>
            <p:cNvCxnSpPr>
              <a:cxnSpLocks/>
            </p:cNvCxnSpPr>
            <p:nvPr/>
          </p:nvCxnSpPr>
          <p:spPr>
            <a:xfrm>
              <a:off x="1244043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9BC1B307-A150-41CA-97B4-56596C73B559}"/>
                </a:ext>
              </a:extLst>
            </p:cNvPr>
            <p:cNvCxnSpPr>
              <a:cxnSpLocks/>
            </p:cNvCxnSpPr>
            <p:nvPr/>
          </p:nvCxnSpPr>
          <p:spPr>
            <a:xfrm>
              <a:off x="1260044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>
              <a:extLst>
                <a:ext uri="{FF2B5EF4-FFF2-40B4-BE49-F238E27FC236}">
                  <a16:creationId xmlns:a16="http://schemas.microsoft.com/office/drawing/2014/main" id="{87B0F5CA-C60F-40AA-A5CF-CEDE285E331B}"/>
                </a:ext>
              </a:extLst>
            </p:cNvPr>
            <p:cNvCxnSpPr>
              <a:cxnSpLocks/>
            </p:cNvCxnSpPr>
            <p:nvPr/>
          </p:nvCxnSpPr>
          <p:spPr>
            <a:xfrm>
              <a:off x="1275362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>
              <a:extLst>
                <a:ext uri="{FF2B5EF4-FFF2-40B4-BE49-F238E27FC236}">
                  <a16:creationId xmlns:a16="http://schemas.microsoft.com/office/drawing/2014/main" id="{4A0FEE9C-AAAD-4F69-B343-5922BEE45566}"/>
                </a:ext>
              </a:extLst>
            </p:cNvPr>
            <p:cNvCxnSpPr>
              <a:cxnSpLocks/>
            </p:cNvCxnSpPr>
            <p:nvPr/>
          </p:nvCxnSpPr>
          <p:spPr>
            <a:xfrm>
              <a:off x="1288619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>
              <a:extLst>
                <a:ext uri="{FF2B5EF4-FFF2-40B4-BE49-F238E27FC236}">
                  <a16:creationId xmlns:a16="http://schemas.microsoft.com/office/drawing/2014/main" id="{72F49B29-3469-4FAB-B51F-FFFC82EE533D}"/>
                </a:ext>
              </a:extLst>
            </p:cNvPr>
            <p:cNvCxnSpPr>
              <a:cxnSpLocks/>
            </p:cNvCxnSpPr>
            <p:nvPr/>
          </p:nvCxnSpPr>
          <p:spPr>
            <a:xfrm>
              <a:off x="1303937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2AB49684-C452-425C-ACA3-8E209A2D0C78}"/>
              </a:ext>
            </a:extLst>
          </p:cNvPr>
          <p:cNvGrpSpPr/>
          <p:nvPr/>
        </p:nvGrpSpPr>
        <p:grpSpPr>
          <a:xfrm rot="10800000">
            <a:off x="12219072" y="18456298"/>
            <a:ext cx="752120" cy="572032"/>
            <a:chOff x="12287250" y="12267668"/>
            <a:chExt cx="752120" cy="572032"/>
          </a:xfrm>
        </p:grpSpPr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id="{9CBD7760-07E5-4F84-BD66-B2AC760D9EDA}"/>
                </a:ext>
              </a:extLst>
            </p:cNvPr>
            <p:cNvCxnSpPr>
              <a:cxnSpLocks/>
            </p:cNvCxnSpPr>
            <p:nvPr/>
          </p:nvCxnSpPr>
          <p:spPr>
            <a:xfrm>
              <a:off x="1228725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>
              <a:extLst>
                <a:ext uri="{FF2B5EF4-FFF2-40B4-BE49-F238E27FC236}">
                  <a16:creationId xmlns:a16="http://schemas.microsoft.com/office/drawing/2014/main" id="{E544DBD5-5905-4C9C-A2F3-F73770364886}"/>
                </a:ext>
              </a:extLst>
            </p:cNvPr>
            <p:cNvCxnSpPr>
              <a:cxnSpLocks/>
            </p:cNvCxnSpPr>
            <p:nvPr/>
          </p:nvCxnSpPr>
          <p:spPr>
            <a:xfrm>
              <a:off x="1244043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>
              <a:extLst>
                <a:ext uri="{FF2B5EF4-FFF2-40B4-BE49-F238E27FC236}">
                  <a16:creationId xmlns:a16="http://schemas.microsoft.com/office/drawing/2014/main" id="{A4C34238-0CF3-4013-BBFA-10B9F96DFBB3}"/>
                </a:ext>
              </a:extLst>
            </p:cNvPr>
            <p:cNvCxnSpPr>
              <a:cxnSpLocks/>
            </p:cNvCxnSpPr>
            <p:nvPr/>
          </p:nvCxnSpPr>
          <p:spPr>
            <a:xfrm>
              <a:off x="1260044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id="{9CBE8A8F-0EB6-4A14-B064-81C33883712B}"/>
                </a:ext>
              </a:extLst>
            </p:cNvPr>
            <p:cNvCxnSpPr>
              <a:cxnSpLocks/>
            </p:cNvCxnSpPr>
            <p:nvPr/>
          </p:nvCxnSpPr>
          <p:spPr>
            <a:xfrm>
              <a:off x="1275362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cto 93">
              <a:extLst>
                <a:ext uri="{FF2B5EF4-FFF2-40B4-BE49-F238E27FC236}">
                  <a16:creationId xmlns:a16="http://schemas.microsoft.com/office/drawing/2014/main" id="{75DCCFF7-CC17-4028-B90B-C5BE16966FF7}"/>
                </a:ext>
              </a:extLst>
            </p:cNvPr>
            <p:cNvCxnSpPr>
              <a:cxnSpLocks/>
            </p:cNvCxnSpPr>
            <p:nvPr/>
          </p:nvCxnSpPr>
          <p:spPr>
            <a:xfrm>
              <a:off x="12886190" y="12267669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>
              <a:extLst>
                <a:ext uri="{FF2B5EF4-FFF2-40B4-BE49-F238E27FC236}">
                  <a16:creationId xmlns:a16="http://schemas.microsoft.com/office/drawing/2014/main" id="{CEDAC903-640C-41EC-BEB0-AB3AF0F41B84}"/>
                </a:ext>
              </a:extLst>
            </p:cNvPr>
            <p:cNvCxnSpPr>
              <a:cxnSpLocks/>
            </p:cNvCxnSpPr>
            <p:nvPr/>
          </p:nvCxnSpPr>
          <p:spPr>
            <a:xfrm>
              <a:off x="13039370" y="12267668"/>
              <a:ext cx="0" cy="5720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ángulo 95">
            <a:extLst>
              <a:ext uri="{FF2B5EF4-FFF2-40B4-BE49-F238E27FC236}">
                <a16:creationId xmlns:a16="http://schemas.microsoft.com/office/drawing/2014/main" id="{ECEDE16F-C4E9-4F24-90E4-606548185D26}"/>
              </a:ext>
            </a:extLst>
          </p:cNvPr>
          <p:cNvSpPr/>
          <p:nvPr/>
        </p:nvSpPr>
        <p:spPr>
          <a:xfrm>
            <a:off x="11956924" y="9963286"/>
            <a:ext cx="1439432" cy="1737037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80894402-7E85-4D1C-953A-057927193FBD}"/>
              </a:ext>
            </a:extLst>
          </p:cNvPr>
          <p:cNvSpPr/>
          <p:nvPr/>
        </p:nvSpPr>
        <p:spPr>
          <a:xfrm>
            <a:off x="11956924" y="29418122"/>
            <a:ext cx="1439432" cy="1737037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52C5BE92-C90E-44BD-A214-B0F1AF79F435}"/>
              </a:ext>
            </a:extLst>
          </p:cNvPr>
          <p:cNvCxnSpPr>
            <a:cxnSpLocks/>
          </p:cNvCxnSpPr>
          <p:nvPr/>
        </p:nvCxnSpPr>
        <p:spPr>
          <a:xfrm>
            <a:off x="12676640" y="10155790"/>
            <a:ext cx="0" cy="7493079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6451F841-0A1D-4469-86BC-67C686DB5491}"/>
              </a:ext>
            </a:extLst>
          </p:cNvPr>
          <p:cNvCxnSpPr>
            <a:cxnSpLocks/>
          </p:cNvCxnSpPr>
          <p:nvPr/>
        </p:nvCxnSpPr>
        <p:spPr>
          <a:xfrm>
            <a:off x="12599987" y="24352613"/>
            <a:ext cx="58014" cy="6501551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BFD78613-3F80-49C3-B13D-56ADC4A3A0F5}"/>
              </a:ext>
            </a:extLst>
          </p:cNvPr>
          <p:cNvSpPr txBox="1"/>
          <p:nvPr/>
        </p:nvSpPr>
        <p:spPr>
          <a:xfrm>
            <a:off x="3866749" y="12086880"/>
            <a:ext cx="544999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500" b="1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Tipos de vehículo: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87DA979F-A7A6-4FBD-AC8A-58674F5BBE60}"/>
              </a:ext>
            </a:extLst>
          </p:cNvPr>
          <p:cNvSpPr txBox="1">
            <a:spLocks/>
          </p:cNvSpPr>
          <p:nvPr/>
        </p:nvSpPr>
        <p:spPr>
          <a:xfrm>
            <a:off x="3801978" y="14262197"/>
            <a:ext cx="7937457" cy="4601260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_tradnl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Vehículos livianos (2)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_tradnl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Maquinaria amarilla (1)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_tradnl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Motocicleta (1)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_tradnl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Bicicleta (1)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_tradnl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Bus (1)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8BFBD968-C009-46BE-8F14-56D10AFB17A6}"/>
              </a:ext>
            </a:extLst>
          </p:cNvPr>
          <p:cNvSpPr txBox="1"/>
          <p:nvPr/>
        </p:nvSpPr>
        <p:spPr>
          <a:xfrm>
            <a:off x="14078657" y="12187313"/>
            <a:ext cx="544999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500" b="1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Tipos de vía: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0B9D06D4-6ADE-486E-A691-C3E9B56747E0}"/>
              </a:ext>
            </a:extLst>
          </p:cNvPr>
          <p:cNvSpPr txBox="1">
            <a:spLocks/>
          </p:cNvSpPr>
          <p:nvPr/>
        </p:nvSpPr>
        <p:spPr>
          <a:xfrm>
            <a:off x="14006716" y="14649829"/>
            <a:ext cx="7937457" cy="2600712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4 eventos en vías públicas.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2 eventos en vías internas (parqueaderos).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FFF2BAC1-0531-483E-8FAA-3BA44C6383FB}"/>
              </a:ext>
            </a:extLst>
          </p:cNvPr>
          <p:cNvSpPr txBox="1"/>
          <p:nvPr/>
        </p:nvSpPr>
        <p:spPr>
          <a:xfrm>
            <a:off x="4123824" y="23555780"/>
            <a:ext cx="544999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500" b="1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Rol de actor vial: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5D18F258-FDE5-4270-995D-2C86E3E48E92}"/>
              </a:ext>
            </a:extLst>
          </p:cNvPr>
          <p:cNvSpPr txBox="1">
            <a:spLocks/>
          </p:cNvSpPr>
          <p:nvPr/>
        </p:nvSpPr>
        <p:spPr>
          <a:xfrm>
            <a:off x="4300279" y="25056595"/>
            <a:ext cx="7937457" cy="3677930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Conductor (2)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Peatón (2)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Ciclista (2)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Pasajero (1)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62B5BEB3-3773-4F5A-803E-A5335A30AFAB}"/>
              </a:ext>
            </a:extLst>
          </p:cNvPr>
          <p:cNvSpPr txBox="1"/>
          <p:nvPr/>
        </p:nvSpPr>
        <p:spPr>
          <a:xfrm>
            <a:off x="14357214" y="21965882"/>
            <a:ext cx="88723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500" b="1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Principales Causas del Factor Humano: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9D1668F8-3EB0-4737-A014-F8D3BF1099D4}"/>
              </a:ext>
            </a:extLst>
          </p:cNvPr>
          <p:cNvSpPr txBox="1">
            <a:spLocks/>
          </p:cNvSpPr>
          <p:nvPr/>
        </p:nvSpPr>
        <p:spPr>
          <a:xfrm>
            <a:off x="14203572" y="24009543"/>
            <a:ext cx="7937457" cy="567847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Tres (3) eventos se originan principalmente por Falta de evaluación de peligros del entorno.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5000" dirty="0">
                <a:solidFill>
                  <a:schemeClr val="tx1"/>
                </a:solidFill>
                <a:latin typeface="Bahnschrift Light SemiCondensed" panose="020B0502040204020203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Tres (3) eventos se originan principalmente por Exceso de confianza.</a:t>
            </a:r>
          </a:p>
        </p:txBody>
      </p: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2626AA3C-075C-42CF-918E-1E17629067D4}"/>
              </a:ext>
            </a:extLst>
          </p:cNvPr>
          <p:cNvSpPr/>
          <p:nvPr/>
        </p:nvSpPr>
        <p:spPr>
          <a:xfrm>
            <a:off x="1855533" y="21496354"/>
            <a:ext cx="1439432" cy="2211859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115" name="Conector recto 114">
            <a:extLst>
              <a:ext uri="{FF2B5EF4-FFF2-40B4-BE49-F238E27FC236}">
                <a16:creationId xmlns:a16="http://schemas.microsoft.com/office/drawing/2014/main" id="{E54F5D06-ADFB-4A22-B704-9A0D6B29F722}"/>
              </a:ext>
            </a:extLst>
          </p:cNvPr>
          <p:cNvCxnSpPr>
            <a:cxnSpLocks/>
          </p:cNvCxnSpPr>
          <p:nvPr/>
        </p:nvCxnSpPr>
        <p:spPr>
          <a:xfrm>
            <a:off x="2604665" y="21713017"/>
            <a:ext cx="0" cy="1430313"/>
          </a:xfrm>
          <a:prstGeom prst="line">
            <a:avLst/>
          </a:prstGeom>
          <a:ln w="1016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ágenes de Arboles | Vectores, fotos de stock y PSD gratuitos">
            <a:extLst>
              <a:ext uri="{FF2B5EF4-FFF2-40B4-BE49-F238E27FC236}">
                <a16:creationId xmlns:a16="http://schemas.microsoft.com/office/drawing/2014/main" id="{9EF1198B-613E-4D05-AFEB-47E47BBDC4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976" b="90237" l="16272" r="82249">
                        <a14:foregroundMark x1="49408" y1="67160" x2="49408" y2="67160"/>
                        <a14:foregroundMark x1="50296" y1="89941" x2="50296" y2="89941"/>
                        <a14:foregroundMark x1="76923" y1="71302" x2="76923" y2="83432"/>
                        <a14:foregroundMark x1="78994" y1="88462" x2="79586" y2="80178"/>
                        <a14:foregroundMark x1="82249" y1="72485" x2="82249" y2="72485"/>
                        <a14:foregroundMark x1="77219" y1="67456" x2="77219" y2="67456"/>
                        <a14:foregroundMark x1="76923" y1="66568" x2="76923" y2="66568"/>
                        <a14:foregroundMark x1="78107" y1="90237" x2="78107" y2="90237"/>
                        <a14:foregroundMark x1="20710" y1="73077" x2="22485" y2="86095"/>
                        <a14:foregroundMark x1="22485" y1="86095" x2="22485" y2="86095"/>
                        <a14:foregroundMark x1="26036" y1="83432" x2="24556" y2="79586"/>
                        <a14:foregroundMark x1="24556" y1="79586" x2="20710" y2="78107"/>
                        <a14:foregroundMark x1="20710" y1="78107" x2="18343" y2="81065"/>
                        <a14:foregroundMark x1="18343" y1="81065" x2="17456" y2="83728"/>
                        <a14:foregroundMark x1="17456" y1="83728" x2="16272" y2="82249"/>
                        <a14:foregroundMark x1="16272" y1="82249" x2="17160" y2="77219"/>
                        <a14:backgroundMark x1="76923" y1="66272" x2="76923" y2="66272"/>
                        <a14:backgroundMark x1="94675" y1="74260" x2="94675" y2="74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385" t="65137" r="14511" b="8179"/>
          <a:stretch/>
        </p:blipFill>
        <p:spPr bwMode="auto">
          <a:xfrm>
            <a:off x="7317179" y="18861289"/>
            <a:ext cx="3480772" cy="128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2" descr="Imágenes de Arboles | Vectores, fotos de stock y PSD gratuitos">
            <a:extLst>
              <a:ext uri="{FF2B5EF4-FFF2-40B4-BE49-F238E27FC236}">
                <a16:creationId xmlns:a16="http://schemas.microsoft.com/office/drawing/2014/main" id="{827D3133-630B-41F6-A435-8CD0BC7DAD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976" b="90237" l="16272" r="82249">
                        <a14:foregroundMark x1="49408" y1="67160" x2="49408" y2="67160"/>
                        <a14:foregroundMark x1="50296" y1="89941" x2="50296" y2="89941"/>
                        <a14:foregroundMark x1="76923" y1="71302" x2="76923" y2="83432"/>
                        <a14:foregroundMark x1="78994" y1="88462" x2="79586" y2="80178"/>
                        <a14:foregroundMark x1="82249" y1="72485" x2="82249" y2="72485"/>
                        <a14:foregroundMark x1="77219" y1="67456" x2="77219" y2="67456"/>
                        <a14:foregroundMark x1="76923" y1="66568" x2="76923" y2="66568"/>
                        <a14:foregroundMark x1="78107" y1="90237" x2="78107" y2="90237"/>
                        <a14:foregroundMark x1="20710" y1="73077" x2="22485" y2="86095"/>
                        <a14:foregroundMark x1="22485" y1="86095" x2="22485" y2="86095"/>
                        <a14:foregroundMark x1="26036" y1="83432" x2="24556" y2="79586"/>
                        <a14:foregroundMark x1="24556" y1="79586" x2="20710" y2="78107"/>
                        <a14:foregroundMark x1="20710" y1="78107" x2="18343" y2="81065"/>
                        <a14:foregroundMark x1="18343" y1="81065" x2="17456" y2="83728"/>
                        <a14:foregroundMark x1="17456" y1="83728" x2="16272" y2="82249"/>
                        <a14:foregroundMark x1="16272" y1="82249" x2="17160" y2="77219"/>
                        <a14:backgroundMark x1="76923" y1="66272" x2="76923" y2="66272"/>
                        <a14:backgroundMark x1="94675" y1="74260" x2="94675" y2="74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385" t="65137" r="14511" b="8179"/>
          <a:stretch/>
        </p:blipFill>
        <p:spPr bwMode="auto">
          <a:xfrm>
            <a:off x="19842279" y="29022282"/>
            <a:ext cx="3480772" cy="128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Imagen 115">
            <a:extLst>
              <a:ext uri="{FF2B5EF4-FFF2-40B4-BE49-F238E27FC236}">
                <a16:creationId xmlns:a16="http://schemas.microsoft.com/office/drawing/2014/main" id="{9AB0A33D-AA0A-4839-8E15-78C2777D797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67" b="89941" l="8284" r="89941">
                        <a14:foregroundMark x1="54734" y1="78994" x2="60355" y2="81065"/>
                        <a14:foregroundMark x1="60355" y1="81065" x2="60355" y2="81065"/>
                        <a14:foregroundMark x1="86391" y1="82840" x2="87574" y2="78402"/>
                        <a14:foregroundMark x1="87574" y1="78402" x2="89645" y2="75444"/>
                        <a14:foregroundMark x1="56805" y1="51183" x2="84320" y2="50000"/>
                        <a14:foregroundMark x1="84320" y1="50000" x2="89053" y2="50296"/>
                        <a14:foregroundMark x1="55621" y1="23669" x2="85207" y2="23964"/>
                        <a14:foregroundMark x1="85207" y1="23964" x2="87278" y2="24556"/>
                        <a14:foregroundMark x1="67160" y1="20414" x2="82544" y2="19527"/>
                        <a14:foregroundMark x1="77811" y1="17456" x2="81953" y2="19231"/>
                        <a14:foregroundMark x1="81953" y1="19231" x2="85503" y2="28698"/>
                        <a14:foregroundMark x1="85503" y1="28698" x2="85503" y2="28698"/>
                        <a14:foregroundMark x1="58580" y1="27515" x2="61538" y2="25444"/>
                        <a14:foregroundMark x1="53550" y1="23077" x2="55621" y2="24852"/>
                        <a14:foregroundMark x1="55621" y1="24852" x2="63314" y2="26036"/>
                        <a14:foregroundMark x1="57692" y1="52663" x2="57396" y2="49704"/>
                        <a14:foregroundMark x1="57396" y1="49704" x2="71006" y2="44379"/>
                        <a14:foregroundMark x1="84320" y1="54142" x2="86391" y2="50592"/>
                        <a14:foregroundMark x1="86391" y1="50592" x2="89645" y2="47929"/>
                        <a14:foregroundMark x1="53550" y1="52367" x2="57396" y2="52959"/>
                        <a14:foregroundMark x1="57396" y1="52959" x2="59763" y2="55030"/>
                        <a14:foregroundMark x1="59763" y1="55030" x2="59763" y2="55325"/>
                        <a14:foregroundMark x1="12426" y1="51183" x2="18639" y2="48817"/>
                        <a14:foregroundMark x1="18639" y1="48817" x2="28107" y2="47633"/>
                        <a14:foregroundMark x1="28107" y1="47633" x2="37574" y2="50296"/>
                        <a14:foregroundMark x1="37574" y1="50296" x2="40237" y2="52959"/>
                        <a14:foregroundMark x1="40237" y1="52959" x2="38757" y2="47041"/>
                        <a14:foregroundMark x1="38757" y1="47041" x2="35503" y2="44083"/>
                        <a14:foregroundMark x1="35503" y1="44083" x2="29290" y2="43787"/>
                        <a14:foregroundMark x1="29290" y1="43787" x2="14793" y2="49112"/>
                        <a14:foregroundMark x1="14793" y1="49112" x2="12722" y2="52367"/>
                        <a14:foregroundMark x1="12722" y1="52367" x2="13314" y2="54734"/>
                        <a14:foregroundMark x1="13314" y1="54734" x2="14497" y2="54438"/>
                        <a14:foregroundMark x1="9467" y1="51183" x2="42899" y2="49704"/>
                        <a14:foregroundMark x1="42308" y1="48225" x2="40237" y2="44083"/>
                        <a14:foregroundMark x1="39645" y1="43787" x2="35207" y2="42012"/>
                        <a14:foregroundMark x1="35207" y1="42012" x2="34024" y2="42012"/>
                        <a14:foregroundMark x1="11834" y1="47041" x2="13609" y2="50000"/>
                        <a14:foregroundMark x1="13609" y1="50000" x2="14497" y2="50296"/>
                        <a14:foregroundMark x1="10651" y1="24556" x2="36095" y2="22189"/>
                        <a14:foregroundMark x1="39645" y1="27811" x2="39053" y2="25444"/>
                        <a14:foregroundMark x1="11834" y1="26923" x2="13905" y2="24556"/>
                        <a14:foregroundMark x1="8284" y1="79586" x2="12130" y2="79882"/>
                        <a14:foregroundMark x1="12130" y1="79882" x2="21598" y2="78994"/>
                        <a14:foregroundMark x1="21598" y1="78994" x2="21598" y2="78994"/>
                        <a14:foregroundMark x1="9763" y1="76923" x2="9763" y2="76923"/>
                        <a14:foregroundMark x1="23964" y1="76923" x2="32840" y2="74260"/>
                        <a14:foregroundMark x1="32840" y1="74260" x2="42012" y2="74260"/>
                        <a14:foregroundMark x1="42012" y1="74260" x2="39645" y2="80769"/>
                        <a14:foregroundMark x1="39645" y1="80769" x2="37574" y2="78698"/>
                        <a14:foregroundMark x1="67751" y1="76923" x2="83136" y2="73373"/>
                        <a14:foregroundMark x1="83136" y1="73373" x2="83136" y2="73373"/>
                        <a14:foregroundMark x1="55917" y1="78698" x2="78698" y2="77515"/>
                        <a14:foregroundMark x1="78698" y1="77515" x2="83728" y2="77811"/>
                        <a14:foregroundMark x1="68343" y1="73077" x2="72781" y2="70710"/>
                        <a14:foregroundMark x1="63905" y1="73669" x2="73964" y2="69527"/>
                        <a14:foregroundMark x1="77811" y1="69527" x2="69527" y2="70118"/>
                        <a14:foregroundMark x1="69527" y1="70118" x2="65385" y2="72485"/>
                        <a14:foregroundMark x1="65680" y1="19527" x2="77811" y2="17456"/>
                        <a14:foregroundMark x1="77811" y1="17456" x2="78402" y2="17456"/>
                        <a14:foregroundMark x1="84911" y1="17456" x2="88166" y2="19822"/>
                        <a14:foregroundMark x1="88166" y1="19822" x2="89053" y2="21598"/>
                        <a14:foregroundMark x1="8876" y1="23373" x2="8580" y2="22189"/>
                        <a14:foregroundMark x1="15385" y1="52367" x2="31065" y2="51479"/>
                        <a14:foregroundMark x1="31065" y1="51479" x2="37870" y2="52071"/>
                        <a14:foregroundMark x1="7988" y1="50888" x2="15385" y2="47041"/>
                        <a14:foregroundMark x1="9172" y1="52367" x2="9172" y2="52367"/>
                      </a14:backgroundRemoval>
                    </a14:imgEffect>
                  </a14:imgLayer>
                </a14:imgProps>
              </a:ext>
            </a:extLst>
          </a:blip>
          <a:srcRect l="51003" t="41239" r="6668" b="41416"/>
          <a:stretch/>
        </p:blipFill>
        <p:spPr>
          <a:xfrm flipH="1">
            <a:off x="2170505" y="20201830"/>
            <a:ext cx="2962363" cy="1294524"/>
          </a:xfrm>
          <a:prstGeom prst="rect">
            <a:avLst/>
          </a:prstGeom>
        </p:spPr>
      </p:pic>
      <p:pic>
        <p:nvPicPr>
          <p:cNvPr id="119" name="Imagen 118">
            <a:extLst>
              <a:ext uri="{FF2B5EF4-FFF2-40B4-BE49-F238E27FC236}">
                <a16:creationId xmlns:a16="http://schemas.microsoft.com/office/drawing/2014/main" id="{05E53E7B-FDC6-44FC-A418-B993F81C80D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67" b="89941" l="8284" r="89941">
                        <a14:foregroundMark x1="54734" y1="78994" x2="60355" y2="81065"/>
                        <a14:foregroundMark x1="60355" y1="81065" x2="60355" y2="81065"/>
                        <a14:foregroundMark x1="86391" y1="82840" x2="87574" y2="78402"/>
                        <a14:foregroundMark x1="87574" y1="78402" x2="89645" y2="75444"/>
                        <a14:foregroundMark x1="56805" y1="51183" x2="84320" y2="50000"/>
                        <a14:foregroundMark x1="84320" y1="50000" x2="89053" y2="50296"/>
                        <a14:foregroundMark x1="55621" y1="23669" x2="85207" y2="23964"/>
                        <a14:foregroundMark x1="85207" y1="23964" x2="87278" y2="24556"/>
                        <a14:foregroundMark x1="67160" y1="20414" x2="82544" y2="19527"/>
                        <a14:foregroundMark x1="77811" y1="17456" x2="81953" y2="19231"/>
                        <a14:foregroundMark x1="81953" y1="19231" x2="85503" y2="28698"/>
                        <a14:foregroundMark x1="85503" y1="28698" x2="85503" y2="28698"/>
                        <a14:foregroundMark x1="58580" y1="27515" x2="61538" y2="25444"/>
                        <a14:foregroundMark x1="53550" y1="23077" x2="55621" y2="24852"/>
                        <a14:foregroundMark x1="55621" y1="24852" x2="63314" y2="26036"/>
                        <a14:foregroundMark x1="57692" y1="52663" x2="57396" y2="49704"/>
                        <a14:foregroundMark x1="57396" y1="49704" x2="71006" y2="44379"/>
                        <a14:foregroundMark x1="84320" y1="54142" x2="86391" y2="50592"/>
                        <a14:foregroundMark x1="86391" y1="50592" x2="89645" y2="47929"/>
                        <a14:foregroundMark x1="53550" y1="52367" x2="57396" y2="52959"/>
                        <a14:foregroundMark x1="57396" y1="52959" x2="59763" y2="55030"/>
                        <a14:foregroundMark x1="59763" y1="55030" x2="59763" y2="55325"/>
                        <a14:foregroundMark x1="12426" y1="51183" x2="18639" y2="48817"/>
                        <a14:foregroundMark x1="18639" y1="48817" x2="28107" y2="47633"/>
                        <a14:foregroundMark x1="28107" y1="47633" x2="37574" y2="50296"/>
                        <a14:foregroundMark x1="37574" y1="50296" x2="40237" y2="52959"/>
                        <a14:foregroundMark x1="40237" y1="52959" x2="38757" y2="47041"/>
                        <a14:foregroundMark x1="38757" y1="47041" x2="35503" y2="44083"/>
                        <a14:foregroundMark x1="35503" y1="44083" x2="29290" y2="43787"/>
                        <a14:foregroundMark x1="29290" y1="43787" x2="14793" y2="49112"/>
                        <a14:foregroundMark x1="14793" y1="49112" x2="12722" y2="52367"/>
                        <a14:foregroundMark x1="12722" y1="52367" x2="13314" y2="54734"/>
                        <a14:foregroundMark x1="13314" y1="54734" x2="14497" y2="54438"/>
                        <a14:foregroundMark x1="9467" y1="51183" x2="42899" y2="49704"/>
                        <a14:foregroundMark x1="42308" y1="48225" x2="40237" y2="44083"/>
                        <a14:foregroundMark x1="39645" y1="43787" x2="35207" y2="42012"/>
                        <a14:foregroundMark x1="35207" y1="42012" x2="34024" y2="42012"/>
                        <a14:foregroundMark x1="11834" y1="47041" x2="13609" y2="50000"/>
                        <a14:foregroundMark x1="13609" y1="50000" x2="14497" y2="50296"/>
                        <a14:foregroundMark x1="10651" y1="24556" x2="36095" y2="22189"/>
                        <a14:foregroundMark x1="39645" y1="27811" x2="39053" y2="25444"/>
                        <a14:foregroundMark x1="11834" y1="26923" x2="13905" y2="24556"/>
                        <a14:foregroundMark x1="8284" y1="79586" x2="12130" y2="79882"/>
                        <a14:foregroundMark x1="12130" y1="79882" x2="21598" y2="78994"/>
                        <a14:foregroundMark x1="21598" y1="78994" x2="21598" y2="78994"/>
                        <a14:foregroundMark x1="9763" y1="76923" x2="9763" y2="76923"/>
                        <a14:foregroundMark x1="23964" y1="76923" x2="32840" y2="74260"/>
                        <a14:foregroundMark x1="32840" y1="74260" x2="42012" y2="74260"/>
                        <a14:foregroundMark x1="42012" y1="74260" x2="39645" y2="80769"/>
                        <a14:foregroundMark x1="39645" y1="80769" x2="37574" y2="78698"/>
                        <a14:foregroundMark x1="67751" y1="76923" x2="83136" y2="73373"/>
                        <a14:foregroundMark x1="83136" y1="73373" x2="83136" y2="73373"/>
                        <a14:foregroundMark x1="55917" y1="78698" x2="78698" y2="77515"/>
                        <a14:foregroundMark x1="78698" y1="77515" x2="83728" y2="77811"/>
                        <a14:foregroundMark x1="68343" y1="73077" x2="72781" y2="70710"/>
                        <a14:foregroundMark x1="63905" y1="73669" x2="73964" y2="69527"/>
                        <a14:foregroundMark x1="77811" y1="69527" x2="69527" y2="70118"/>
                        <a14:foregroundMark x1="69527" y1="70118" x2="65385" y2="72485"/>
                        <a14:foregroundMark x1="65680" y1="19527" x2="77811" y2="17456"/>
                        <a14:foregroundMark x1="77811" y1="17456" x2="78402" y2="17456"/>
                        <a14:foregroundMark x1="84911" y1="17456" x2="88166" y2="19822"/>
                        <a14:foregroundMark x1="88166" y1="19822" x2="89053" y2="21598"/>
                        <a14:foregroundMark x1="8876" y1="23373" x2="8580" y2="22189"/>
                        <a14:foregroundMark x1="15385" y1="52367" x2="31065" y2="51479"/>
                        <a14:foregroundMark x1="31065" y1="51479" x2="37870" y2="52071"/>
                        <a14:foregroundMark x1="7988" y1="50888" x2="15385" y2="47041"/>
                        <a14:foregroundMark x1="9172" y1="52367" x2="9172" y2="52367"/>
                      </a14:backgroundRemoval>
                    </a14:imgEffect>
                  </a14:imgLayer>
                </a14:imgProps>
              </a:ext>
            </a:extLst>
          </a:blip>
          <a:srcRect l="53410" t="16207" r="9618" b="69422"/>
          <a:stretch/>
        </p:blipFill>
        <p:spPr>
          <a:xfrm flipH="1">
            <a:off x="15969600" y="30403029"/>
            <a:ext cx="2398182" cy="1072729"/>
          </a:xfrm>
          <a:prstGeom prst="rect">
            <a:avLst/>
          </a:prstGeom>
        </p:spPr>
      </p:pic>
      <p:pic>
        <p:nvPicPr>
          <p:cNvPr id="120" name="Imagen 119">
            <a:extLst>
              <a:ext uri="{FF2B5EF4-FFF2-40B4-BE49-F238E27FC236}">
                <a16:creationId xmlns:a16="http://schemas.microsoft.com/office/drawing/2014/main" id="{07717C05-5406-4161-AE37-02B37640F7E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67" b="89941" l="8284" r="89941">
                        <a14:foregroundMark x1="54734" y1="78994" x2="60355" y2="81065"/>
                        <a14:foregroundMark x1="60355" y1="81065" x2="60355" y2="81065"/>
                        <a14:foregroundMark x1="86391" y1="82840" x2="87574" y2="78402"/>
                        <a14:foregroundMark x1="87574" y1="78402" x2="89645" y2="75444"/>
                        <a14:foregroundMark x1="56805" y1="51183" x2="84320" y2="50000"/>
                        <a14:foregroundMark x1="84320" y1="50000" x2="89053" y2="50296"/>
                        <a14:foregroundMark x1="55621" y1="23669" x2="85207" y2="23964"/>
                        <a14:foregroundMark x1="85207" y1="23964" x2="87278" y2="24556"/>
                        <a14:foregroundMark x1="67160" y1="20414" x2="82544" y2="19527"/>
                        <a14:foregroundMark x1="77811" y1="17456" x2="81953" y2="19231"/>
                        <a14:foregroundMark x1="81953" y1="19231" x2="85503" y2="28698"/>
                        <a14:foregroundMark x1="85503" y1="28698" x2="85503" y2="28698"/>
                        <a14:foregroundMark x1="58580" y1="27515" x2="61538" y2="25444"/>
                        <a14:foregroundMark x1="53550" y1="23077" x2="55621" y2="24852"/>
                        <a14:foregroundMark x1="55621" y1="24852" x2="63314" y2="26036"/>
                        <a14:foregroundMark x1="57692" y1="52663" x2="57396" y2="49704"/>
                        <a14:foregroundMark x1="57396" y1="49704" x2="71006" y2="44379"/>
                        <a14:foregroundMark x1="84320" y1="54142" x2="86391" y2="50592"/>
                        <a14:foregroundMark x1="86391" y1="50592" x2="89645" y2="47929"/>
                        <a14:foregroundMark x1="53550" y1="52367" x2="57396" y2="52959"/>
                        <a14:foregroundMark x1="57396" y1="52959" x2="59763" y2="55030"/>
                        <a14:foregroundMark x1="59763" y1="55030" x2="59763" y2="55325"/>
                        <a14:foregroundMark x1="12426" y1="51183" x2="18639" y2="48817"/>
                        <a14:foregroundMark x1="18639" y1="48817" x2="28107" y2="47633"/>
                        <a14:foregroundMark x1="28107" y1="47633" x2="37574" y2="50296"/>
                        <a14:foregroundMark x1="37574" y1="50296" x2="40237" y2="52959"/>
                        <a14:foregroundMark x1="40237" y1="52959" x2="38757" y2="47041"/>
                        <a14:foregroundMark x1="38757" y1="47041" x2="35503" y2="44083"/>
                        <a14:foregroundMark x1="35503" y1="44083" x2="29290" y2="43787"/>
                        <a14:foregroundMark x1="29290" y1="43787" x2="14793" y2="49112"/>
                        <a14:foregroundMark x1="14793" y1="49112" x2="12722" y2="52367"/>
                        <a14:foregroundMark x1="12722" y1="52367" x2="13314" y2="54734"/>
                        <a14:foregroundMark x1="13314" y1="54734" x2="14497" y2="54438"/>
                        <a14:foregroundMark x1="9467" y1="51183" x2="42899" y2="49704"/>
                        <a14:foregroundMark x1="42308" y1="48225" x2="40237" y2="44083"/>
                        <a14:foregroundMark x1="39645" y1="43787" x2="35207" y2="42012"/>
                        <a14:foregroundMark x1="35207" y1="42012" x2="34024" y2="42012"/>
                        <a14:foregroundMark x1="11834" y1="47041" x2="13609" y2="50000"/>
                        <a14:foregroundMark x1="13609" y1="50000" x2="14497" y2="50296"/>
                        <a14:foregroundMark x1="10651" y1="24556" x2="36095" y2="22189"/>
                        <a14:foregroundMark x1="39645" y1="27811" x2="39053" y2="25444"/>
                        <a14:foregroundMark x1="11834" y1="26923" x2="13905" y2="24556"/>
                        <a14:foregroundMark x1="8284" y1="79586" x2="12130" y2="79882"/>
                        <a14:foregroundMark x1="12130" y1="79882" x2="21598" y2="78994"/>
                        <a14:foregroundMark x1="21598" y1="78994" x2="21598" y2="78994"/>
                        <a14:foregroundMark x1="9763" y1="76923" x2="9763" y2="76923"/>
                        <a14:foregroundMark x1="23964" y1="76923" x2="32840" y2="74260"/>
                        <a14:foregroundMark x1="32840" y1="74260" x2="42012" y2="74260"/>
                        <a14:foregroundMark x1="42012" y1="74260" x2="39645" y2="80769"/>
                        <a14:foregroundMark x1="39645" y1="80769" x2="37574" y2="78698"/>
                        <a14:foregroundMark x1="67751" y1="76923" x2="83136" y2="73373"/>
                        <a14:foregroundMark x1="83136" y1="73373" x2="83136" y2="73373"/>
                        <a14:foregroundMark x1="55917" y1="78698" x2="78698" y2="77515"/>
                        <a14:foregroundMark x1="78698" y1="77515" x2="83728" y2="77811"/>
                        <a14:foregroundMark x1="68343" y1="73077" x2="72781" y2="70710"/>
                        <a14:foregroundMark x1="63905" y1="73669" x2="73964" y2="69527"/>
                        <a14:foregroundMark x1="77811" y1="69527" x2="69527" y2="70118"/>
                        <a14:foregroundMark x1="69527" y1="70118" x2="65385" y2="72485"/>
                        <a14:foregroundMark x1="65680" y1="19527" x2="77811" y2="17456"/>
                        <a14:foregroundMark x1="77811" y1="17456" x2="78402" y2="17456"/>
                        <a14:foregroundMark x1="84911" y1="17456" x2="88166" y2="19822"/>
                        <a14:foregroundMark x1="88166" y1="19822" x2="89053" y2="21598"/>
                        <a14:foregroundMark x1="8876" y1="23373" x2="8580" y2="22189"/>
                        <a14:foregroundMark x1="15385" y1="52367" x2="31065" y2="51479"/>
                        <a14:foregroundMark x1="31065" y1="51479" x2="37870" y2="52071"/>
                        <a14:foregroundMark x1="7988" y1="50888" x2="15385" y2="47041"/>
                        <a14:foregroundMark x1="9172" y1="52367" x2="9172" y2="52367"/>
                      </a14:backgroundRemoval>
                    </a14:imgEffect>
                  </a14:imgLayer>
                </a14:imgProps>
              </a:ext>
            </a:extLst>
          </a:blip>
          <a:srcRect l="6273" t="14754" r="55858" b="68998"/>
          <a:stretch/>
        </p:blipFill>
        <p:spPr>
          <a:xfrm>
            <a:off x="8977036" y="10310341"/>
            <a:ext cx="2582407" cy="1107996"/>
          </a:xfrm>
          <a:prstGeom prst="rect">
            <a:avLst/>
          </a:prstGeom>
        </p:spPr>
      </p:pic>
      <p:pic>
        <p:nvPicPr>
          <p:cNvPr id="121" name="Imagen 120">
            <a:extLst>
              <a:ext uri="{FF2B5EF4-FFF2-40B4-BE49-F238E27FC236}">
                <a16:creationId xmlns:a16="http://schemas.microsoft.com/office/drawing/2014/main" id="{0B7C4B64-1CC2-4AB2-B651-7995798D74D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67" b="89941" l="8284" r="89941">
                        <a14:foregroundMark x1="54734" y1="78994" x2="60355" y2="81065"/>
                        <a14:foregroundMark x1="60355" y1="81065" x2="60355" y2="81065"/>
                        <a14:foregroundMark x1="86391" y1="82840" x2="87574" y2="78402"/>
                        <a14:foregroundMark x1="87574" y1="78402" x2="89645" y2="75444"/>
                        <a14:foregroundMark x1="56805" y1="51183" x2="84320" y2="50000"/>
                        <a14:foregroundMark x1="84320" y1="50000" x2="89053" y2="50296"/>
                        <a14:foregroundMark x1="55621" y1="23669" x2="85207" y2="23964"/>
                        <a14:foregroundMark x1="85207" y1="23964" x2="87278" y2="24556"/>
                        <a14:foregroundMark x1="67160" y1="20414" x2="82544" y2="19527"/>
                        <a14:foregroundMark x1="77811" y1="17456" x2="81953" y2="19231"/>
                        <a14:foregroundMark x1="81953" y1="19231" x2="85503" y2="28698"/>
                        <a14:foregroundMark x1="85503" y1="28698" x2="85503" y2="28698"/>
                        <a14:foregroundMark x1="58580" y1="27515" x2="61538" y2="25444"/>
                        <a14:foregroundMark x1="53550" y1="23077" x2="55621" y2="24852"/>
                        <a14:foregroundMark x1="55621" y1="24852" x2="63314" y2="26036"/>
                        <a14:foregroundMark x1="57692" y1="52663" x2="57396" y2="49704"/>
                        <a14:foregroundMark x1="57396" y1="49704" x2="71006" y2="44379"/>
                        <a14:foregroundMark x1="84320" y1="54142" x2="86391" y2="50592"/>
                        <a14:foregroundMark x1="86391" y1="50592" x2="89645" y2="47929"/>
                        <a14:foregroundMark x1="53550" y1="52367" x2="57396" y2="52959"/>
                        <a14:foregroundMark x1="57396" y1="52959" x2="59763" y2="55030"/>
                        <a14:foregroundMark x1="59763" y1="55030" x2="59763" y2="55325"/>
                        <a14:foregroundMark x1="12426" y1="51183" x2="18639" y2="48817"/>
                        <a14:foregroundMark x1="18639" y1="48817" x2="28107" y2="47633"/>
                        <a14:foregroundMark x1="28107" y1="47633" x2="37574" y2="50296"/>
                        <a14:foregroundMark x1="37574" y1="50296" x2="40237" y2="52959"/>
                        <a14:foregroundMark x1="40237" y1="52959" x2="38757" y2="47041"/>
                        <a14:foregroundMark x1="38757" y1="47041" x2="35503" y2="44083"/>
                        <a14:foregroundMark x1="35503" y1="44083" x2="29290" y2="43787"/>
                        <a14:foregroundMark x1="29290" y1="43787" x2="14793" y2="49112"/>
                        <a14:foregroundMark x1="14793" y1="49112" x2="12722" y2="52367"/>
                        <a14:foregroundMark x1="12722" y1="52367" x2="13314" y2="54734"/>
                        <a14:foregroundMark x1="13314" y1="54734" x2="14497" y2="54438"/>
                        <a14:foregroundMark x1="9467" y1="51183" x2="42899" y2="49704"/>
                        <a14:foregroundMark x1="42308" y1="48225" x2="40237" y2="44083"/>
                        <a14:foregroundMark x1="39645" y1="43787" x2="35207" y2="42012"/>
                        <a14:foregroundMark x1="35207" y1="42012" x2="34024" y2="42012"/>
                        <a14:foregroundMark x1="11834" y1="47041" x2="13609" y2="50000"/>
                        <a14:foregroundMark x1="13609" y1="50000" x2="14497" y2="50296"/>
                        <a14:foregroundMark x1="10651" y1="24556" x2="36095" y2="22189"/>
                        <a14:foregroundMark x1="39645" y1="27811" x2="39053" y2="25444"/>
                        <a14:foregroundMark x1="11834" y1="26923" x2="13905" y2="24556"/>
                        <a14:foregroundMark x1="8284" y1="79586" x2="12130" y2="79882"/>
                        <a14:foregroundMark x1="12130" y1="79882" x2="21598" y2="78994"/>
                        <a14:foregroundMark x1="21598" y1="78994" x2="21598" y2="78994"/>
                        <a14:foregroundMark x1="9763" y1="76923" x2="9763" y2="76923"/>
                        <a14:foregroundMark x1="23964" y1="76923" x2="32840" y2="74260"/>
                        <a14:foregroundMark x1="32840" y1="74260" x2="42012" y2="74260"/>
                        <a14:foregroundMark x1="42012" y1="74260" x2="39645" y2="80769"/>
                        <a14:foregroundMark x1="39645" y1="80769" x2="37574" y2="78698"/>
                        <a14:foregroundMark x1="67751" y1="76923" x2="83136" y2="73373"/>
                        <a14:foregroundMark x1="83136" y1="73373" x2="83136" y2="73373"/>
                        <a14:foregroundMark x1="55917" y1="78698" x2="78698" y2="77515"/>
                        <a14:foregroundMark x1="78698" y1="77515" x2="83728" y2="77811"/>
                        <a14:foregroundMark x1="68343" y1="73077" x2="72781" y2="70710"/>
                        <a14:foregroundMark x1="63905" y1="73669" x2="73964" y2="69527"/>
                        <a14:foregroundMark x1="77811" y1="69527" x2="69527" y2="70118"/>
                        <a14:foregroundMark x1="69527" y1="70118" x2="65385" y2="72485"/>
                        <a14:foregroundMark x1="65680" y1="19527" x2="77811" y2="17456"/>
                        <a14:foregroundMark x1="77811" y1="17456" x2="78402" y2="17456"/>
                        <a14:foregroundMark x1="84911" y1="17456" x2="88166" y2="19822"/>
                        <a14:foregroundMark x1="88166" y1="19822" x2="89053" y2="21598"/>
                        <a14:foregroundMark x1="8876" y1="23373" x2="8580" y2="22189"/>
                        <a14:foregroundMark x1="15385" y1="52367" x2="31065" y2="51479"/>
                        <a14:foregroundMark x1="31065" y1="51479" x2="37870" y2="52071"/>
                        <a14:foregroundMark x1="7988" y1="50888" x2="15385" y2="47041"/>
                        <a14:foregroundMark x1="9172" y1="52367" x2="9172" y2="52367"/>
                      </a14:backgroundRemoval>
                    </a14:imgEffect>
                  </a14:imgLayer>
                </a14:imgProps>
              </a:ext>
            </a:extLst>
          </a:blip>
          <a:srcRect l="52081" t="66557" r="8945" b="14106"/>
          <a:stretch/>
        </p:blipFill>
        <p:spPr>
          <a:xfrm>
            <a:off x="17675391" y="20126735"/>
            <a:ext cx="2279058" cy="1225022"/>
          </a:xfrm>
          <a:prstGeom prst="rect">
            <a:avLst/>
          </a:prstGeom>
        </p:spPr>
      </p:pic>
      <p:pic>
        <p:nvPicPr>
          <p:cNvPr id="122" name="Picture 2" descr="Imágenes de Arboles | Vectores, fotos de stock y PSD gratuitos">
            <a:extLst>
              <a:ext uri="{FF2B5EF4-FFF2-40B4-BE49-F238E27FC236}">
                <a16:creationId xmlns:a16="http://schemas.microsoft.com/office/drawing/2014/main" id="{B2C3CFF4-2B5B-42D6-B706-F5A7F8577A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976" b="90237" l="16272" r="82249">
                        <a14:foregroundMark x1="49408" y1="67160" x2="49408" y2="67160"/>
                        <a14:foregroundMark x1="50296" y1="89941" x2="50296" y2="89941"/>
                        <a14:foregroundMark x1="76923" y1="71302" x2="76923" y2="83432"/>
                        <a14:foregroundMark x1="78994" y1="88462" x2="79586" y2="80178"/>
                        <a14:foregroundMark x1="82249" y1="72485" x2="82249" y2="72485"/>
                        <a14:foregroundMark x1="77219" y1="67456" x2="77219" y2="67456"/>
                        <a14:foregroundMark x1="76923" y1="66568" x2="76923" y2="66568"/>
                        <a14:foregroundMark x1="78107" y1="90237" x2="78107" y2="90237"/>
                        <a14:foregroundMark x1="20710" y1="73077" x2="22485" y2="86095"/>
                        <a14:foregroundMark x1="22485" y1="86095" x2="22485" y2="86095"/>
                        <a14:foregroundMark x1="26036" y1="83432" x2="24556" y2="79586"/>
                        <a14:foregroundMark x1="24556" y1="79586" x2="20710" y2="78107"/>
                        <a14:foregroundMark x1="20710" y1="78107" x2="18343" y2="81065"/>
                        <a14:foregroundMark x1="18343" y1="81065" x2="17456" y2="83728"/>
                        <a14:foregroundMark x1="17456" y1="83728" x2="16272" y2="82249"/>
                        <a14:foregroundMark x1="16272" y1="82249" x2="17160" y2="77219"/>
                        <a14:backgroundMark x1="76923" y1="66272" x2="76923" y2="66272"/>
                        <a14:backgroundMark x1="94675" y1="74260" x2="94675" y2="74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385" t="65137" r="14511" b="8179"/>
          <a:stretch/>
        </p:blipFill>
        <p:spPr bwMode="auto">
          <a:xfrm>
            <a:off x="15900756" y="8962269"/>
            <a:ext cx="3480772" cy="128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Imágenes de Arboles | Vectores, fotos de stock y PSD gratuitos">
            <a:extLst>
              <a:ext uri="{FF2B5EF4-FFF2-40B4-BE49-F238E27FC236}">
                <a16:creationId xmlns:a16="http://schemas.microsoft.com/office/drawing/2014/main" id="{79E6159B-94CF-41EA-8F2A-E07944BF2A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976" b="90237" l="16272" r="82249">
                        <a14:foregroundMark x1="49408" y1="67160" x2="49408" y2="67160"/>
                        <a14:foregroundMark x1="50296" y1="89941" x2="50296" y2="89941"/>
                        <a14:foregroundMark x1="76923" y1="71302" x2="76923" y2="83432"/>
                        <a14:foregroundMark x1="78994" y1="88462" x2="79586" y2="80178"/>
                        <a14:foregroundMark x1="82249" y1="72485" x2="82249" y2="72485"/>
                        <a14:foregroundMark x1="77219" y1="67456" x2="77219" y2="67456"/>
                        <a14:foregroundMark x1="76923" y1="66568" x2="76923" y2="66568"/>
                        <a14:foregroundMark x1="78107" y1="90237" x2="78107" y2="90237"/>
                        <a14:foregroundMark x1="20710" y1="73077" x2="22485" y2="86095"/>
                        <a14:foregroundMark x1="22485" y1="86095" x2="22485" y2="86095"/>
                        <a14:foregroundMark x1="26036" y1="83432" x2="24556" y2="79586"/>
                        <a14:foregroundMark x1="24556" y1="79586" x2="20710" y2="78107"/>
                        <a14:foregroundMark x1="20710" y1="78107" x2="18343" y2="81065"/>
                        <a14:foregroundMark x1="18343" y1="81065" x2="17456" y2="83728"/>
                        <a14:foregroundMark x1="17456" y1="83728" x2="16272" y2="82249"/>
                        <a14:foregroundMark x1="16272" y1="82249" x2="17160" y2="77219"/>
                        <a14:backgroundMark x1="76923" y1="66272" x2="76923" y2="66272"/>
                        <a14:backgroundMark x1="94675" y1="74260" x2="94675" y2="74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385" t="65137" r="14511" b="8179"/>
          <a:stretch/>
        </p:blipFill>
        <p:spPr bwMode="auto">
          <a:xfrm>
            <a:off x="4174789" y="8971512"/>
            <a:ext cx="3480772" cy="128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Imagen 123">
            <a:extLst>
              <a:ext uri="{FF2B5EF4-FFF2-40B4-BE49-F238E27FC236}">
                <a16:creationId xmlns:a16="http://schemas.microsoft.com/office/drawing/2014/main" id="{44373924-C402-41A3-85B7-813BFE3C20B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67" b="89941" l="8284" r="89941">
                        <a14:foregroundMark x1="54734" y1="78994" x2="60355" y2="81065"/>
                        <a14:foregroundMark x1="60355" y1="81065" x2="60355" y2="81065"/>
                        <a14:foregroundMark x1="86391" y1="82840" x2="87574" y2="78402"/>
                        <a14:foregroundMark x1="87574" y1="78402" x2="89645" y2="75444"/>
                        <a14:foregroundMark x1="56805" y1="51183" x2="84320" y2="50000"/>
                        <a14:foregroundMark x1="84320" y1="50000" x2="89053" y2="50296"/>
                        <a14:foregroundMark x1="55621" y1="23669" x2="85207" y2="23964"/>
                        <a14:foregroundMark x1="85207" y1="23964" x2="87278" y2="24556"/>
                        <a14:foregroundMark x1="67160" y1="20414" x2="82544" y2="19527"/>
                        <a14:foregroundMark x1="77811" y1="17456" x2="81953" y2="19231"/>
                        <a14:foregroundMark x1="81953" y1="19231" x2="85503" y2="28698"/>
                        <a14:foregroundMark x1="85503" y1="28698" x2="85503" y2="28698"/>
                        <a14:foregroundMark x1="58580" y1="27515" x2="61538" y2="25444"/>
                        <a14:foregroundMark x1="53550" y1="23077" x2="55621" y2="24852"/>
                        <a14:foregroundMark x1="55621" y1="24852" x2="63314" y2="26036"/>
                        <a14:foregroundMark x1="57692" y1="52663" x2="57396" y2="49704"/>
                        <a14:foregroundMark x1="57396" y1="49704" x2="71006" y2="44379"/>
                        <a14:foregroundMark x1="84320" y1="54142" x2="86391" y2="50592"/>
                        <a14:foregroundMark x1="86391" y1="50592" x2="89645" y2="47929"/>
                        <a14:foregroundMark x1="53550" y1="52367" x2="57396" y2="52959"/>
                        <a14:foregroundMark x1="57396" y1="52959" x2="59763" y2="55030"/>
                        <a14:foregroundMark x1="59763" y1="55030" x2="59763" y2="55325"/>
                        <a14:foregroundMark x1="12426" y1="51183" x2="18639" y2="48817"/>
                        <a14:foregroundMark x1="18639" y1="48817" x2="28107" y2="47633"/>
                        <a14:foregroundMark x1="28107" y1="47633" x2="37574" y2="50296"/>
                        <a14:foregroundMark x1="37574" y1="50296" x2="40237" y2="52959"/>
                        <a14:foregroundMark x1="40237" y1="52959" x2="38757" y2="47041"/>
                        <a14:foregroundMark x1="38757" y1="47041" x2="35503" y2="44083"/>
                        <a14:foregroundMark x1="35503" y1="44083" x2="29290" y2="43787"/>
                        <a14:foregroundMark x1="29290" y1="43787" x2="14793" y2="49112"/>
                        <a14:foregroundMark x1="14793" y1="49112" x2="12722" y2="52367"/>
                        <a14:foregroundMark x1="12722" y1="52367" x2="13314" y2="54734"/>
                        <a14:foregroundMark x1="13314" y1="54734" x2="14497" y2="54438"/>
                        <a14:foregroundMark x1="9467" y1="51183" x2="42899" y2="49704"/>
                        <a14:foregroundMark x1="42308" y1="48225" x2="40237" y2="44083"/>
                        <a14:foregroundMark x1="39645" y1="43787" x2="35207" y2="42012"/>
                        <a14:foregroundMark x1="35207" y1="42012" x2="34024" y2="42012"/>
                        <a14:foregroundMark x1="11834" y1="47041" x2="13609" y2="50000"/>
                        <a14:foregroundMark x1="13609" y1="50000" x2="14497" y2="50296"/>
                        <a14:foregroundMark x1="10651" y1="24556" x2="36095" y2="22189"/>
                        <a14:foregroundMark x1="39645" y1="27811" x2="39053" y2="25444"/>
                        <a14:foregroundMark x1="11834" y1="26923" x2="13905" y2="24556"/>
                        <a14:foregroundMark x1="8284" y1="79586" x2="12130" y2="79882"/>
                        <a14:foregroundMark x1="12130" y1="79882" x2="21598" y2="78994"/>
                        <a14:foregroundMark x1="21598" y1="78994" x2="21598" y2="78994"/>
                        <a14:foregroundMark x1="9763" y1="76923" x2="9763" y2="76923"/>
                        <a14:foregroundMark x1="23964" y1="76923" x2="32840" y2="74260"/>
                        <a14:foregroundMark x1="32840" y1="74260" x2="42012" y2="74260"/>
                        <a14:foregroundMark x1="42012" y1="74260" x2="39645" y2="80769"/>
                        <a14:foregroundMark x1="39645" y1="80769" x2="37574" y2="78698"/>
                        <a14:foregroundMark x1="67751" y1="76923" x2="83136" y2="73373"/>
                        <a14:foregroundMark x1="83136" y1="73373" x2="83136" y2="73373"/>
                        <a14:foregroundMark x1="55917" y1="78698" x2="78698" y2="77515"/>
                        <a14:foregroundMark x1="78698" y1="77515" x2="83728" y2="77811"/>
                        <a14:foregroundMark x1="68343" y1="73077" x2="72781" y2="70710"/>
                        <a14:foregroundMark x1="63905" y1="73669" x2="73964" y2="69527"/>
                        <a14:foregroundMark x1="77811" y1="69527" x2="69527" y2="70118"/>
                        <a14:foregroundMark x1="69527" y1="70118" x2="65385" y2="72485"/>
                        <a14:foregroundMark x1="65680" y1="19527" x2="77811" y2="17456"/>
                        <a14:foregroundMark x1="77811" y1="17456" x2="78402" y2="17456"/>
                        <a14:foregroundMark x1="84911" y1="17456" x2="88166" y2="19822"/>
                        <a14:foregroundMark x1="88166" y1="19822" x2="89053" y2="21598"/>
                        <a14:foregroundMark x1="8876" y1="23373" x2="8580" y2="22189"/>
                        <a14:foregroundMark x1="15385" y1="52367" x2="31065" y2="51479"/>
                        <a14:foregroundMark x1="31065" y1="51479" x2="37870" y2="52071"/>
                        <a14:foregroundMark x1="7988" y1="50888" x2="15385" y2="47041"/>
                        <a14:foregroundMark x1="9172" y1="52367" x2="9172" y2="52367"/>
                      </a14:backgroundRemoval>
                    </a14:imgEffect>
                  </a14:imgLayer>
                </a14:imgProps>
              </a:ext>
            </a:extLst>
          </a:blip>
          <a:srcRect l="7530" t="39195" r="53496" b="41468"/>
          <a:stretch/>
        </p:blipFill>
        <p:spPr>
          <a:xfrm flipH="1">
            <a:off x="6297421" y="30197496"/>
            <a:ext cx="2711858" cy="1439433"/>
          </a:xfrm>
          <a:prstGeom prst="rect">
            <a:avLst/>
          </a:prstGeom>
        </p:spPr>
      </p:pic>
      <p:pic>
        <p:nvPicPr>
          <p:cNvPr id="2" name="Picture 2" descr="Logo">
            <a:extLst>
              <a:ext uri="{FF2B5EF4-FFF2-40B4-BE49-F238E27FC236}">
                <a16:creationId xmlns:a16="http://schemas.microsoft.com/office/drawing/2014/main" id="{FFCF0FBD-66ED-46F5-8457-8205CACD5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0047" y="242361"/>
            <a:ext cx="7202097" cy="256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332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214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Bahnschrift Light SemiCondensed</vt:lpstr>
      <vt:lpstr>Bahnschrift SemiBold SemiConden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Olenka Mancera Guarin</dc:creator>
  <cp:lastModifiedBy>Olenka Mancera Guarin</cp:lastModifiedBy>
  <cp:revision>2</cp:revision>
  <dcterms:created xsi:type="dcterms:W3CDTF">2021-12-14T17:14:32Z</dcterms:created>
  <dcterms:modified xsi:type="dcterms:W3CDTF">2021-12-14T20:19:10Z</dcterms:modified>
</cp:coreProperties>
</file>