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599988" cy="180006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1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980" y="-3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99" y="2945943"/>
            <a:ext cx="10709990" cy="6266897"/>
          </a:xfrm>
        </p:spPr>
        <p:txBody>
          <a:bodyPr anchor="b"/>
          <a:lstStyle>
            <a:lvl1pPr algn="ctr">
              <a:defRPr sz="826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999" y="9454516"/>
            <a:ext cx="9449991" cy="4345992"/>
          </a:xfrm>
        </p:spPr>
        <p:txBody>
          <a:bodyPr/>
          <a:lstStyle>
            <a:lvl1pPr marL="0" indent="0" algn="ctr">
              <a:buNone/>
              <a:defRPr sz="3307"/>
            </a:lvl1pPr>
            <a:lvl2pPr marL="630022" indent="0" algn="ctr">
              <a:buNone/>
              <a:defRPr sz="2756"/>
            </a:lvl2pPr>
            <a:lvl3pPr marL="1260043" indent="0" algn="ctr">
              <a:buNone/>
              <a:defRPr sz="2480"/>
            </a:lvl3pPr>
            <a:lvl4pPr marL="1890065" indent="0" algn="ctr">
              <a:buNone/>
              <a:defRPr sz="2205"/>
            </a:lvl4pPr>
            <a:lvl5pPr marL="2520086" indent="0" algn="ctr">
              <a:buNone/>
              <a:defRPr sz="2205"/>
            </a:lvl5pPr>
            <a:lvl6pPr marL="3150108" indent="0" algn="ctr">
              <a:buNone/>
              <a:defRPr sz="2205"/>
            </a:lvl6pPr>
            <a:lvl7pPr marL="3780130" indent="0" algn="ctr">
              <a:buNone/>
              <a:defRPr sz="2205"/>
            </a:lvl7pPr>
            <a:lvl8pPr marL="4410151" indent="0" algn="ctr">
              <a:buNone/>
              <a:defRPr sz="2205"/>
            </a:lvl8pPr>
            <a:lvl9pPr marL="5040173" indent="0" algn="ctr">
              <a:buNone/>
              <a:defRPr sz="2205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B9CF-990E-4F0F-953D-775D90A9CE50}" type="datetimeFigureOut">
              <a:rPr lang="es-ES_tradnl" smtClean="0"/>
              <a:t>04/03/2022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CA9C-A2F5-49A1-9C4F-467A699CFA8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6078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B9CF-990E-4F0F-953D-775D90A9CE50}" type="datetimeFigureOut">
              <a:rPr lang="es-ES_tradnl" smtClean="0"/>
              <a:t>04/03/2022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CA9C-A2F5-49A1-9C4F-467A699CFA8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3570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7" y="958369"/>
            <a:ext cx="2716872" cy="1525473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50" y="958369"/>
            <a:ext cx="7993117" cy="1525473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B9CF-990E-4F0F-953D-775D90A9CE50}" type="datetimeFigureOut">
              <a:rPr lang="es-ES_tradnl" smtClean="0"/>
              <a:t>04/03/2022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CA9C-A2F5-49A1-9C4F-467A699CFA8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4446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B9CF-990E-4F0F-953D-775D90A9CE50}" type="datetimeFigureOut">
              <a:rPr lang="es-ES_tradnl" smtClean="0"/>
              <a:t>04/03/2022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CA9C-A2F5-49A1-9C4F-467A699CFA8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0662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87" y="4487671"/>
            <a:ext cx="10867490" cy="7487774"/>
          </a:xfrm>
        </p:spPr>
        <p:txBody>
          <a:bodyPr anchor="b"/>
          <a:lstStyle>
            <a:lvl1pPr>
              <a:defRPr sz="826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687" y="12046282"/>
            <a:ext cx="10867490" cy="3937644"/>
          </a:xfrm>
        </p:spPr>
        <p:txBody>
          <a:bodyPr/>
          <a:lstStyle>
            <a:lvl1pPr marL="0" indent="0">
              <a:buNone/>
              <a:defRPr sz="3307">
                <a:solidFill>
                  <a:schemeClr val="tx1"/>
                </a:solidFill>
              </a:defRPr>
            </a:lvl1pPr>
            <a:lvl2pPr marL="630022" indent="0">
              <a:buNone/>
              <a:defRPr sz="2756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B9CF-990E-4F0F-953D-775D90A9CE50}" type="datetimeFigureOut">
              <a:rPr lang="es-ES_tradnl" smtClean="0"/>
              <a:t>04/03/2022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CA9C-A2F5-49A1-9C4F-467A699CFA8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6723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49" y="4791843"/>
            <a:ext cx="5354995" cy="1142125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8744" y="4791843"/>
            <a:ext cx="5354995" cy="1142125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B9CF-990E-4F0F-953D-775D90A9CE50}" type="datetimeFigureOut">
              <a:rPr lang="es-ES_tradnl" smtClean="0"/>
              <a:t>04/03/2022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CA9C-A2F5-49A1-9C4F-467A699CFA8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86239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958373"/>
            <a:ext cx="10867490" cy="347929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92" y="4412664"/>
            <a:ext cx="5330385" cy="2162578"/>
          </a:xfrm>
        </p:spPr>
        <p:txBody>
          <a:bodyPr anchor="b"/>
          <a:lstStyle>
            <a:lvl1pPr marL="0" indent="0">
              <a:buNone/>
              <a:defRPr sz="3307" b="1"/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92" y="6575242"/>
            <a:ext cx="5330385" cy="967119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8745" y="4412664"/>
            <a:ext cx="5356636" cy="2162578"/>
          </a:xfrm>
        </p:spPr>
        <p:txBody>
          <a:bodyPr anchor="b"/>
          <a:lstStyle>
            <a:lvl1pPr marL="0" indent="0">
              <a:buNone/>
              <a:defRPr sz="3307" b="1"/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745" y="6575242"/>
            <a:ext cx="5356636" cy="967119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B9CF-990E-4F0F-953D-775D90A9CE50}" type="datetimeFigureOut">
              <a:rPr lang="es-ES_tradnl" smtClean="0"/>
              <a:t>04/03/2022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CA9C-A2F5-49A1-9C4F-467A699CFA8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89783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B9CF-990E-4F0F-953D-775D90A9CE50}" type="datetimeFigureOut">
              <a:rPr lang="es-ES_tradnl" smtClean="0"/>
              <a:t>04/03/2022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CA9C-A2F5-49A1-9C4F-467A699CFA8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464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B9CF-990E-4F0F-953D-775D90A9CE50}" type="datetimeFigureOut">
              <a:rPr lang="es-ES_tradnl" smtClean="0"/>
              <a:t>04/03/2022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CA9C-A2F5-49A1-9C4F-467A699CFA8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08573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1200044"/>
            <a:ext cx="4063824" cy="4200155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2591766"/>
            <a:ext cx="6378744" cy="12792138"/>
          </a:xfrm>
        </p:spPr>
        <p:txBody>
          <a:bodyPr/>
          <a:lstStyle>
            <a:lvl1pPr>
              <a:defRPr sz="4410"/>
            </a:lvl1pPr>
            <a:lvl2pPr>
              <a:defRPr sz="3858"/>
            </a:lvl2pPr>
            <a:lvl3pPr>
              <a:defRPr sz="3307"/>
            </a:lvl3pPr>
            <a:lvl4pPr>
              <a:defRPr sz="2756"/>
            </a:lvl4pPr>
            <a:lvl5pPr>
              <a:defRPr sz="2756"/>
            </a:lvl5pPr>
            <a:lvl6pPr>
              <a:defRPr sz="2756"/>
            </a:lvl6pPr>
            <a:lvl7pPr>
              <a:defRPr sz="2756"/>
            </a:lvl7pPr>
            <a:lvl8pPr>
              <a:defRPr sz="2756"/>
            </a:lvl8pPr>
            <a:lvl9pPr>
              <a:defRPr sz="275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5400199"/>
            <a:ext cx="4063824" cy="10004536"/>
          </a:xfrm>
        </p:spPr>
        <p:txBody>
          <a:bodyPr/>
          <a:lstStyle>
            <a:lvl1pPr marL="0" indent="0">
              <a:buNone/>
              <a:defRPr sz="2205"/>
            </a:lvl1pPr>
            <a:lvl2pPr marL="630022" indent="0">
              <a:buNone/>
              <a:defRPr sz="1929"/>
            </a:lvl2pPr>
            <a:lvl3pPr marL="1260043" indent="0">
              <a:buNone/>
              <a:defRPr sz="1654"/>
            </a:lvl3pPr>
            <a:lvl4pPr marL="1890065" indent="0">
              <a:buNone/>
              <a:defRPr sz="1378"/>
            </a:lvl4pPr>
            <a:lvl5pPr marL="2520086" indent="0">
              <a:buNone/>
              <a:defRPr sz="1378"/>
            </a:lvl5pPr>
            <a:lvl6pPr marL="3150108" indent="0">
              <a:buNone/>
              <a:defRPr sz="1378"/>
            </a:lvl6pPr>
            <a:lvl7pPr marL="3780130" indent="0">
              <a:buNone/>
              <a:defRPr sz="1378"/>
            </a:lvl7pPr>
            <a:lvl8pPr marL="4410151" indent="0">
              <a:buNone/>
              <a:defRPr sz="1378"/>
            </a:lvl8pPr>
            <a:lvl9pPr marL="5040173" indent="0">
              <a:buNone/>
              <a:defRPr sz="137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B9CF-990E-4F0F-953D-775D90A9CE50}" type="datetimeFigureOut">
              <a:rPr lang="es-ES_tradnl" smtClean="0"/>
              <a:t>04/03/2022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CA9C-A2F5-49A1-9C4F-467A699CFA8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453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1200044"/>
            <a:ext cx="4063824" cy="4200155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2591766"/>
            <a:ext cx="6378744" cy="12792138"/>
          </a:xfrm>
        </p:spPr>
        <p:txBody>
          <a:bodyPr anchor="t"/>
          <a:lstStyle>
            <a:lvl1pPr marL="0" indent="0">
              <a:buNone/>
              <a:defRPr sz="4410"/>
            </a:lvl1pPr>
            <a:lvl2pPr marL="630022" indent="0">
              <a:buNone/>
              <a:defRPr sz="3858"/>
            </a:lvl2pPr>
            <a:lvl3pPr marL="1260043" indent="0">
              <a:buNone/>
              <a:defRPr sz="3307"/>
            </a:lvl3pPr>
            <a:lvl4pPr marL="1890065" indent="0">
              <a:buNone/>
              <a:defRPr sz="2756"/>
            </a:lvl4pPr>
            <a:lvl5pPr marL="2520086" indent="0">
              <a:buNone/>
              <a:defRPr sz="2756"/>
            </a:lvl5pPr>
            <a:lvl6pPr marL="3150108" indent="0">
              <a:buNone/>
              <a:defRPr sz="2756"/>
            </a:lvl6pPr>
            <a:lvl7pPr marL="3780130" indent="0">
              <a:buNone/>
              <a:defRPr sz="2756"/>
            </a:lvl7pPr>
            <a:lvl8pPr marL="4410151" indent="0">
              <a:buNone/>
              <a:defRPr sz="2756"/>
            </a:lvl8pPr>
            <a:lvl9pPr marL="5040173" indent="0">
              <a:buNone/>
              <a:defRPr sz="275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5400199"/>
            <a:ext cx="4063824" cy="10004536"/>
          </a:xfrm>
        </p:spPr>
        <p:txBody>
          <a:bodyPr/>
          <a:lstStyle>
            <a:lvl1pPr marL="0" indent="0">
              <a:buNone/>
              <a:defRPr sz="2205"/>
            </a:lvl1pPr>
            <a:lvl2pPr marL="630022" indent="0">
              <a:buNone/>
              <a:defRPr sz="1929"/>
            </a:lvl2pPr>
            <a:lvl3pPr marL="1260043" indent="0">
              <a:buNone/>
              <a:defRPr sz="1654"/>
            </a:lvl3pPr>
            <a:lvl4pPr marL="1890065" indent="0">
              <a:buNone/>
              <a:defRPr sz="1378"/>
            </a:lvl4pPr>
            <a:lvl5pPr marL="2520086" indent="0">
              <a:buNone/>
              <a:defRPr sz="1378"/>
            </a:lvl5pPr>
            <a:lvl6pPr marL="3150108" indent="0">
              <a:buNone/>
              <a:defRPr sz="1378"/>
            </a:lvl6pPr>
            <a:lvl7pPr marL="3780130" indent="0">
              <a:buNone/>
              <a:defRPr sz="1378"/>
            </a:lvl7pPr>
            <a:lvl8pPr marL="4410151" indent="0">
              <a:buNone/>
              <a:defRPr sz="1378"/>
            </a:lvl8pPr>
            <a:lvl9pPr marL="5040173" indent="0">
              <a:buNone/>
              <a:defRPr sz="137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B9CF-990E-4F0F-953D-775D90A9CE50}" type="datetimeFigureOut">
              <a:rPr lang="es-ES_tradnl" smtClean="0"/>
              <a:t>04/03/2022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CA9C-A2F5-49A1-9C4F-467A699CFA8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3088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49" y="958373"/>
            <a:ext cx="10867490" cy="347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49" y="4791843"/>
            <a:ext cx="10867490" cy="11421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249" y="16683952"/>
            <a:ext cx="2834997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CB9CF-990E-4F0F-953D-775D90A9CE50}" type="datetimeFigureOut">
              <a:rPr lang="es-ES_tradnl" smtClean="0"/>
              <a:t>04/03/2022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3746" y="16683952"/>
            <a:ext cx="4252496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742" y="16683952"/>
            <a:ext cx="2834997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ECA9C-A2F5-49A1-9C4F-467A699CFA8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71949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60043" rtl="0" eaLnBrk="1" latinLnBrk="0" hangingPunct="1">
        <a:lnSpc>
          <a:spcPct val="90000"/>
        </a:lnSpc>
        <a:spcBef>
          <a:spcPct val="0"/>
        </a:spcBef>
        <a:buNone/>
        <a:defRPr sz="6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5011" indent="-315011" algn="l" defTabSz="1260043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3858" kern="1200">
          <a:solidFill>
            <a:schemeClr val="tx1"/>
          </a:solidFill>
          <a:latin typeface="+mn-lt"/>
          <a:ea typeface="+mn-ea"/>
          <a:cs typeface="+mn-cs"/>
        </a:defRPr>
      </a:lvl1pPr>
      <a:lvl2pPr marL="945032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575054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756" kern="1200">
          <a:solidFill>
            <a:schemeClr val="tx1"/>
          </a:solidFill>
          <a:latin typeface="+mn-lt"/>
          <a:ea typeface="+mn-ea"/>
          <a:cs typeface="+mn-cs"/>
        </a:defRPr>
      </a:lvl3pPr>
      <a:lvl4pPr marL="2205076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4pPr>
      <a:lvl5pPr marL="2835097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5pPr>
      <a:lvl6pPr marL="3465119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6pPr>
      <a:lvl7pPr marL="4095140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7pPr>
      <a:lvl8pPr marL="4725162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8pPr>
      <a:lvl9pPr marL="5355184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30022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890065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86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5pPr>
      <a:lvl6pPr marL="3150108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6pPr>
      <a:lvl7pPr marL="3780130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7pPr>
      <a:lvl8pPr marL="4410151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8pPr>
      <a:lvl9pPr marL="5040173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7.png"/><Relationship Id="rId18" Type="http://schemas.microsoft.com/office/2007/relationships/hdphoto" Target="../media/hdphoto8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17" Type="http://schemas.openxmlformats.org/officeDocument/2006/relationships/image" Target="../media/image9.png"/><Relationship Id="rId2" Type="http://schemas.openxmlformats.org/officeDocument/2006/relationships/image" Target="../media/image1.png"/><Relationship Id="rId16" Type="http://schemas.microsoft.com/office/2007/relationships/hdphoto" Target="../media/hdphoto7.wdp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10" Type="http://schemas.microsoft.com/office/2007/relationships/hdphoto" Target="../media/hdphoto4.wdp"/><Relationship Id="rId19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624598E-0128-4A84-92F2-442A19ABE1E9}"/>
              </a:ext>
            </a:extLst>
          </p:cNvPr>
          <p:cNvSpPr txBox="1"/>
          <p:nvPr/>
        </p:nvSpPr>
        <p:spPr>
          <a:xfrm>
            <a:off x="514654" y="341614"/>
            <a:ext cx="10223684" cy="202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6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¿Qué hacer en caso de emergencia con herido ?</a:t>
            </a:r>
            <a:endParaRPr lang="es-CO" sz="60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0" name="Grupo 59">
            <a:extLst>
              <a:ext uri="{FF2B5EF4-FFF2-40B4-BE49-F238E27FC236}">
                <a16:creationId xmlns:a16="http://schemas.microsoft.com/office/drawing/2014/main" id="{BFA65B01-D3B0-495E-95E0-A65363E23379}"/>
              </a:ext>
            </a:extLst>
          </p:cNvPr>
          <p:cNvGrpSpPr/>
          <p:nvPr/>
        </p:nvGrpSpPr>
        <p:grpSpPr>
          <a:xfrm>
            <a:off x="-2635424" y="3192191"/>
            <a:ext cx="7028181" cy="7886548"/>
            <a:chOff x="-3455058" y="3235570"/>
            <a:chExt cx="8134154" cy="9097107"/>
          </a:xfrm>
        </p:grpSpPr>
        <p:sp>
          <p:nvSpPr>
            <p:cNvPr id="7" name="Elipse 6">
              <a:extLst>
                <a:ext uri="{FF2B5EF4-FFF2-40B4-BE49-F238E27FC236}">
                  <a16:creationId xmlns:a16="http://schemas.microsoft.com/office/drawing/2014/main" id="{D35DEC02-1F3E-4F54-AAF4-251E4FBA80B1}"/>
                </a:ext>
              </a:extLst>
            </p:cNvPr>
            <p:cNvSpPr/>
            <p:nvPr/>
          </p:nvSpPr>
          <p:spPr>
            <a:xfrm>
              <a:off x="-3455058" y="4220308"/>
              <a:ext cx="8134154" cy="8112369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D68E4868-843E-45AA-8E88-1059674490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250" b="90402" l="10000" r="90000">
                          <a14:foregroundMark x1="12667" y1="35045" x2="12667" y2="35045"/>
                          <a14:foregroundMark x1="27778" y1="16071" x2="27778" y2="16071"/>
                          <a14:foregroundMark x1="48667" y1="11607" x2="48667" y2="11607"/>
                          <a14:foregroundMark x1="68444" y1="19420" x2="68444" y2="19420"/>
                          <a14:foregroundMark x1="48667" y1="6250" x2="48667" y2="6250"/>
                          <a14:foregroundMark x1="88222" y1="33482" x2="88222" y2="33482"/>
                          <a14:foregroundMark x1="66444" y1="90402" x2="66444" y2="90402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-3431612" y="3235570"/>
              <a:ext cx="7892532" cy="7857454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802C45E-D967-4841-A2A7-F48632EE24CC}"/>
              </a:ext>
            </a:extLst>
          </p:cNvPr>
          <p:cNvSpPr txBox="1"/>
          <p:nvPr/>
        </p:nvSpPr>
        <p:spPr>
          <a:xfrm>
            <a:off x="453625" y="2656767"/>
            <a:ext cx="11650100" cy="993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Habla con la víctima y tranquilízala. No la dejes sola. </a:t>
            </a: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 solo con tu compañía estarás ayudando al herido.</a:t>
            </a: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Valora la situación, sigue la técnica </a:t>
            </a:r>
            <a:r>
              <a:rPr lang="es-E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P-A-S</a:t>
            </a:r>
            <a:endParaRPr lang="es-CO" sz="24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Picture 2" descr="Logo">
            <a:extLst>
              <a:ext uri="{FF2B5EF4-FFF2-40B4-BE49-F238E27FC236}">
                <a16:creationId xmlns:a16="http://schemas.microsoft.com/office/drawing/2014/main" id="{FD146617-0DCD-4B65-BE8E-6654BB860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8236" y="341614"/>
            <a:ext cx="2798715" cy="99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0AA213FA-9124-4365-AFA8-2E3212EDA185}"/>
              </a:ext>
            </a:extLst>
          </p:cNvPr>
          <p:cNvCxnSpPr>
            <a:cxnSpLocks/>
          </p:cNvCxnSpPr>
          <p:nvPr/>
        </p:nvCxnSpPr>
        <p:spPr>
          <a:xfrm>
            <a:off x="603901" y="2366014"/>
            <a:ext cx="7835838" cy="0"/>
          </a:xfrm>
          <a:prstGeom prst="line">
            <a:avLst/>
          </a:prstGeom>
          <a:ln w="57150">
            <a:solidFill>
              <a:srgbClr val="C8102C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00A7BEC1-AEB7-4450-8A8D-C1B26B1CBBFC}"/>
              </a:ext>
            </a:extLst>
          </p:cNvPr>
          <p:cNvSpPr txBox="1"/>
          <p:nvPr/>
        </p:nvSpPr>
        <p:spPr>
          <a:xfrm>
            <a:off x="2979498" y="3188449"/>
            <a:ext cx="5020800" cy="32862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96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s-CO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rotege</a:t>
            </a:r>
            <a:endParaRPr lang="es-CO" sz="44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CO" sz="96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1DA21294-EB36-41B0-805B-60D78332242F}"/>
              </a:ext>
            </a:extLst>
          </p:cNvPr>
          <p:cNvSpPr txBox="1"/>
          <p:nvPr/>
        </p:nvSpPr>
        <p:spPr>
          <a:xfrm>
            <a:off x="4961712" y="4667609"/>
            <a:ext cx="6213512" cy="8008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es-CO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Antes de actuar, verifica que tú y la víctima están fuera de peligro.</a:t>
            </a: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2E9D5CB6-7D99-4E66-8924-CECF64FAF0B6}"/>
              </a:ext>
            </a:extLst>
          </p:cNvPr>
          <p:cNvSpPr/>
          <p:nvPr/>
        </p:nvSpPr>
        <p:spPr>
          <a:xfrm>
            <a:off x="3917218" y="4679935"/>
            <a:ext cx="720000" cy="7200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BC22308C-9EE8-4220-8455-A0FD9CEEED6C}"/>
              </a:ext>
            </a:extLst>
          </p:cNvPr>
          <p:cNvSpPr/>
          <p:nvPr/>
        </p:nvSpPr>
        <p:spPr>
          <a:xfrm>
            <a:off x="4346329" y="5759775"/>
            <a:ext cx="720000" cy="7200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AC806390-492A-4514-893B-8891F83551AE}"/>
              </a:ext>
            </a:extLst>
          </p:cNvPr>
          <p:cNvSpPr/>
          <p:nvPr/>
        </p:nvSpPr>
        <p:spPr>
          <a:xfrm>
            <a:off x="4637218" y="6778191"/>
            <a:ext cx="720000" cy="7200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6529EB01-72B1-4C9A-921B-C0DBA3CA2DF2}"/>
              </a:ext>
            </a:extLst>
          </p:cNvPr>
          <p:cNvSpPr/>
          <p:nvPr/>
        </p:nvSpPr>
        <p:spPr>
          <a:xfrm>
            <a:off x="4531119" y="7763924"/>
            <a:ext cx="720000" cy="7200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88E41F5F-B034-4B6C-9802-848C9FA52A18}"/>
              </a:ext>
            </a:extLst>
          </p:cNvPr>
          <p:cNvSpPr txBox="1"/>
          <p:nvPr/>
        </p:nvSpPr>
        <p:spPr>
          <a:xfrm>
            <a:off x="4079560" y="8134964"/>
            <a:ext cx="3623096" cy="1602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9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CO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visa</a:t>
            </a:r>
            <a:endParaRPr lang="es-CO" sz="96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04CBDB02-7F4D-44E5-8346-89348154EB07}"/>
              </a:ext>
            </a:extLst>
          </p:cNvPr>
          <p:cNvSpPr txBox="1"/>
          <p:nvPr/>
        </p:nvSpPr>
        <p:spPr>
          <a:xfrm>
            <a:off x="3659847" y="9497719"/>
            <a:ext cx="8443878" cy="14549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es-MX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Alerta a los Servicios de Emergencia mediante la línea única de emergencias Nacional	        		facilita datos de lugar, número de heridos, estado y número de contacto</a:t>
            </a:r>
            <a:r>
              <a:rPr lang="es-MX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E106AA9F-0527-44BA-A54C-1E7D044BB62C}"/>
              </a:ext>
            </a:extLst>
          </p:cNvPr>
          <p:cNvSpPr txBox="1"/>
          <p:nvPr/>
        </p:nvSpPr>
        <p:spPr>
          <a:xfrm>
            <a:off x="5251119" y="5547191"/>
            <a:ext cx="6213512" cy="1163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es-CO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Protege a la victima y verifica que está consciente, </a:t>
            </a:r>
            <a:r>
              <a:rPr lang="es-CO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fíjate en </a:t>
            </a:r>
            <a:r>
              <a:rPr lang="es-CO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tiene los ojos abiertos, hazle preguntas de rutina.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094D64C6-4639-4668-AE9C-316F30304CD4}"/>
              </a:ext>
            </a:extLst>
          </p:cNvPr>
          <p:cNvSpPr txBox="1"/>
          <p:nvPr/>
        </p:nvSpPr>
        <p:spPr>
          <a:xfrm>
            <a:off x="5429235" y="6975531"/>
            <a:ext cx="2684611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es-CO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Verifica que respira. 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4FF26D07-2154-4120-B2F1-FBF3F7A31B6B}"/>
              </a:ext>
            </a:extLst>
          </p:cNvPr>
          <p:cNvSpPr txBox="1"/>
          <p:nvPr/>
        </p:nvSpPr>
        <p:spPr>
          <a:xfrm>
            <a:off x="5474424" y="7949064"/>
            <a:ext cx="3011609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s-CO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Anímalo y tranquilízalo.</a:t>
            </a:r>
          </a:p>
        </p:txBody>
      </p:sp>
      <p:pic>
        <p:nvPicPr>
          <p:cNvPr id="38" name="Imagen 37">
            <a:extLst>
              <a:ext uri="{FF2B5EF4-FFF2-40B4-BE49-F238E27FC236}">
                <a16:creationId xmlns:a16="http://schemas.microsoft.com/office/drawing/2014/main" id="{A5C934C1-E5FF-41A1-A3CF-5692927227D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453" b="89055" l="5578" r="94024">
                        <a14:foregroundMark x1="11952" y1="32338" x2="11952" y2="32338"/>
                        <a14:foregroundMark x1="20319" y1="33831" x2="20319" y2="33831"/>
                        <a14:foregroundMark x1="29880" y1="34826" x2="29880" y2="34826"/>
                        <a14:foregroundMark x1="48207" y1="42289" x2="48207" y2="42289"/>
                        <a14:foregroundMark x1="8367" y1="44776" x2="8367" y2="44776"/>
                        <a14:foregroundMark x1="17131" y1="44776" x2="17131" y2="44776"/>
                        <a14:foregroundMark x1="27092" y1="45771" x2="27092" y2="45771"/>
                        <a14:foregroundMark x1="5976" y1="56716" x2="5976" y2="56716"/>
                        <a14:foregroundMark x1="15538" y1="55721" x2="15538" y2="55721"/>
                        <a14:foregroundMark x1="26295" y1="56716" x2="26295" y2="56716"/>
                        <a14:foregroundMark x1="90040" y1="39303" x2="90040" y2="39303"/>
                        <a14:foregroundMark x1="94024" y1="38308" x2="94024" y2="38308"/>
                        <a14:foregroundMark x1="38247" y1="65672" x2="38247" y2="65672"/>
                        <a14:foregroundMark x1="43426" y1="65174" x2="43426" y2="65174"/>
                        <a14:foregroundMark x1="50199" y1="66667" x2="50199" y2="66667"/>
                        <a14:foregroundMark x1="58964" y1="66169" x2="58964" y2="66169"/>
                        <a14:foregroundMark x1="60956" y1="65672" x2="60956" y2="65672"/>
                        <a14:foregroundMark x1="66135" y1="67164" x2="66135" y2="67164"/>
                        <a14:foregroundMark x1="74900" y1="68159" x2="74900" y2="68159"/>
                        <a14:foregroundMark x1="76892" y1="65672" x2="76892" y2="65672"/>
                        <a14:foregroundMark x1="82072" y1="67164" x2="82072" y2="67164"/>
                        <a14:foregroundMark x1="87251" y1="67662" x2="87251" y2="67662"/>
                        <a14:foregroundMark x1="89641" y1="65672" x2="89641" y2="65672"/>
                      </a14:backgroundRemoval>
                    </a14:imgEffect>
                  </a14:imgLayer>
                </a14:imgProps>
              </a:ext>
            </a:extLst>
          </a:blip>
          <a:srcRect l="2351" t="30188" r="3370" b="30111"/>
          <a:stretch/>
        </p:blipFill>
        <p:spPr>
          <a:xfrm>
            <a:off x="8300096" y="10208875"/>
            <a:ext cx="1134232" cy="382477"/>
          </a:xfrm>
          <a:prstGeom prst="rect">
            <a:avLst/>
          </a:prstGeom>
        </p:spPr>
      </p:pic>
      <p:sp>
        <p:nvSpPr>
          <p:cNvPr id="39" name="Elipse 38">
            <a:extLst>
              <a:ext uri="{FF2B5EF4-FFF2-40B4-BE49-F238E27FC236}">
                <a16:creationId xmlns:a16="http://schemas.microsoft.com/office/drawing/2014/main" id="{780F51FE-8799-4308-84AA-7AA7DA78AACB}"/>
              </a:ext>
            </a:extLst>
          </p:cNvPr>
          <p:cNvSpPr/>
          <p:nvPr/>
        </p:nvSpPr>
        <p:spPr>
          <a:xfrm>
            <a:off x="662611" y="11727735"/>
            <a:ext cx="180000" cy="180000"/>
          </a:xfrm>
          <a:prstGeom prst="ellipse">
            <a:avLst/>
          </a:prstGeom>
          <a:solidFill>
            <a:srgbClr val="C8102C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AD248E69-44A0-4C6B-87AF-59109F2FDBAB}"/>
              </a:ext>
            </a:extLst>
          </p:cNvPr>
          <p:cNvSpPr/>
          <p:nvPr/>
        </p:nvSpPr>
        <p:spPr>
          <a:xfrm>
            <a:off x="662611" y="12236909"/>
            <a:ext cx="180000" cy="180000"/>
          </a:xfrm>
          <a:prstGeom prst="ellipse">
            <a:avLst/>
          </a:prstGeom>
          <a:solidFill>
            <a:srgbClr val="C8102C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2FF2EEBC-BA72-40DF-8539-31D5A4F26784}"/>
              </a:ext>
            </a:extLst>
          </p:cNvPr>
          <p:cNvSpPr/>
          <p:nvPr/>
        </p:nvSpPr>
        <p:spPr>
          <a:xfrm>
            <a:off x="662611" y="12738165"/>
            <a:ext cx="180000" cy="180000"/>
          </a:xfrm>
          <a:prstGeom prst="ellipse">
            <a:avLst/>
          </a:prstGeom>
          <a:solidFill>
            <a:srgbClr val="C8102C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EEE15028-39B4-4AA1-B0D4-3799E2D9B5B9}"/>
              </a:ext>
            </a:extLst>
          </p:cNvPr>
          <p:cNvSpPr/>
          <p:nvPr/>
        </p:nvSpPr>
        <p:spPr>
          <a:xfrm>
            <a:off x="4573914" y="11751309"/>
            <a:ext cx="180000" cy="180000"/>
          </a:xfrm>
          <a:prstGeom prst="ellipse">
            <a:avLst/>
          </a:prstGeom>
          <a:solidFill>
            <a:srgbClr val="C8102C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A2B516B8-DC59-490E-8670-A8538BEEBA3B}"/>
              </a:ext>
            </a:extLst>
          </p:cNvPr>
          <p:cNvSpPr/>
          <p:nvPr/>
        </p:nvSpPr>
        <p:spPr>
          <a:xfrm>
            <a:off x="4573914" y="12245387"/>
            <a:ext cx="180000" cy="180000"/>
          </a:xfrm>
          <a:prstGeom prst="ellipse">
            <a:avLst/>
          </a:prstGeom>
          <a:solidFill>
            <a:srgbClr val="C8102C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4F91C78B-103F-4CBB-8824-E034DC021F10}"/>
              </a:ext>
            </a:extLst>
          </p:cNvPr>
          <p:cNvSpPr/>
          <p:nvPr/>
        </p:nvSpPr>
        <p:spPr>
          <a:xfrm>
            <a:off x="4573914" y="12746643"/>
            <a:ext cx="180000" cy="180000"/>
          </a:xfrm>
          <a:prstGeom prst="ellipse">
            <a:avLst/>
          </a:prstGeom>
          <a:solidFill>
            <a:srgbClr val="C8102C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8F752F9F-4839-45DC-8C92-EF15DBEE9764}"/>
              </a:ext>
            </a:extLst>
          </p:cNvPr>
          <p:cNvSpPr/>
          <p:nvPr/>
        </p:nvSpPr>
        <p:spPr>
          <a:xfrm>
            <a:off x="8035829" y="11745569"/>
            <a:ext cx="180000" cy="180000"/>
          </a:xfrm>
          <a:prstGeom prst="ellipse">
            <a:avLst/>
          </a:prstGeom>
          <a:solidFill>
            <a:srgbClr val="C8102C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E9927562-21BF-424E-9713-E5D6B257FD30}"/>
              </a:ext>
            </a:extLst>
          </p:cNvPr>
          <p:cNvSpPr/>
          <p:nvPr/>
        </p:nvSpPr>
        <p:spPr>
          <a:xfrm>
            <a:off x="8058524" y="12240285"/>
            <a:ext cx="180000" cy="180000"/>
          </a:xfrm>
          <a:prstGeom prst="ellipse">
            <a:avLst/>
          </a:prstGeom>
          <a:solidFill>
            <a:srgbClr val="C8102C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8E41A9DB-E4D9-4D5A-9C7E-05180F912843}"/>
              </a:ext>
            </a:extLst>
          </p:cNvPr>
          <p:cNvSpPr/>
          <p:nvPr/>
        </p:nvSpPr>
        <p:spPr>
          <a:xfrm>
            <a:off x="8058524" y="12741541"/>
            <a:ext cx="180000" cy="180000"/>
          </a:xfrm>
          <a:prstGeom prst="ellipse">
            <a:avLst/>
          </a:prstGeom>
          <a:solidFill>
            <a:srgbClr val="C8102C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1194C20D-017A-42D6-8092-B0811BE9CF89}"/>
              </a:ext>
            </a:extLst>
          </p:cNvPr>
          <p:cNvSpPr txBox="1"/>
          <p:nvPr/>
        </p:nvSpPr>
        <p:spPr>
          <a:xfrm>
            <a:off x="834459" y="11577020"/>
            <a:ext cx="2619878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lvl="0">
              <a:lnSpc>
                <a:spcPct val="107000"/>
              </a:lnSpc>
              <a:defRPr sz="2200"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s-MX" dirty="0"/>
              <a:t>Policía Nacional</a:t>
            </a:r>
            <a:endParaRPr lang="es-CO" dirty="0"/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3676B9A8-0F06-4608-B1D1-F2DFA43F1046}"/>
              </a:ext>
            </a:extLst>
          </p:cNvPr>
          <p:cNvSpPr txBox="1"/>
          <p:nvPr/>
        </p:nvSpPr>
        <p:spPr>
          <a:xfrm>
            <a:off x="834459" y="12062389"/>
            <a:ext cx="2619878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lvl="0">
              <a:lnSpc>
                <a:spcPct val="107000"/>
              </a:lnSpc>
              <a:defRPr sz="2200"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s-MX" dirty="0"/>
              <a:t>Policía de Tránsito</a:t>
            </a:r>
            <a:endParaRPr lang="es-CO" dirty="0"/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6B489EA6-10C0-48EE-9771-3DFF992BCB54}"/>
              </a:ext>
            </a:extLst>
          </p:cNvPr>
          <p:cNvSpPr txBox="1"/>
          <p:nvPr/>
        </p:nvSpPr>
        <p:spPr>
          <a:xfrm>
            <a:off x="834459" y="12585945"/>
            <a:ext cx="2619878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lvl="0">
              <a:lnSpc>
                <a:spcPct val="107000"/>
              </a:lnSpc>
              <a:defRPr sz="2200"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s-MX" dirty="0"/>
              <a:t>Defensa Civil </a:t>
            </a:r>
            <a:endParaRPr lang="es-CO" dirty="0"/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C75B6BC0-B5D2-41FB-B351-55AF53C31067}"/>
              </a:ext>
            </a:extLst>
          </p:cNvPr>
          <p:cNvSpPr txBox="1"/>
          <p:nvPr/>
        </p:nvSpPr>
        <p:spPr>
          <a:xfrm>
            <a:off x="4847080" y="11568968"/>
            <a:ext cx="2619878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lvl="0">
              <a:lnSpc>
                <a:spcPct val="107000"/>
              </a:lnSpc>
              <a:defRPr sz="2200"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Bomberos</a:t>
            </a:r>
            <a:endParaRPr lang="es-CO" dirty="0"/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9815501C-361A-49B0-A88C-9DFFC6EC0A50}"/>
              </a:ext>
            </a:extLst>
          </p:cNvPr>
          <p:cNvSpPr txBox="1"/>
          <p:nvPr/>
        </p:nvSpPr>
        <p:spPr>
          <a:xfrm>
            <a:off x="4847080" y="12054337"/>
            <a:ext cx="2619878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lvl="0">
              <a:lnSpc>
                <a:spcPct val="107000"/>
              </a:lnSpc>
              <a:defRPr sz="2200"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Cruz Roja</a:t>
            </a:r>
            <a:endParaRPr lang="es-CO" dirty="0"/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CB24237E-C9DC-437C-B12E-AC63671A291C}"/>
              </a:ext>
            </a:extLst>
          </p:cNvPr>
          <p:cNvSpPr txBox="1"/>
          <p:nvPr/>
        </p:nvSpPr>
        <p:spPr>
          <a:xfrm>
            <a:off x="4847080" y="12577893"/>
            <a:ext cx="2619878" cy="86517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lvl="0">
              <a:lnSpc>
                <a:spcPct val="107000"/>
              </a:lnSpc>
              <a:defRPr sz="2200"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Servicio de Ambulancias</a:t>
            </a:r>
            <a:endParaRPr lang="es-CO" dirty="0"/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FF95BF47-81EE-4386-8C7C-7B5E70D7449B}"/>
              </a:ext>
            </a:extLst>
          </p:cNvPr>
          <p:cNvSpPr txBox="1"/>
          <p:nvPr/>
        </p:nvSpPr>
        <p:spPr>
          <a:xfrm>
            <a:off x="8188886" y="11577020"/>
            <a:ext cx="3131283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lvl="0">
              <a:lnSpc>
                <a:spcPct val="107000"/>
              </a:lnSpc>
              <a:defRPr sz="2200"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Gaula – Antisecuestros</a:t>
            </a:r>
            <a:endParaRPr lang="es-CO" dirty="0"/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DA941100-C789-4088-9F0C-60A41E03FC5C}"/>
              </a:ext>
            </a:extLst>
          </p:cNvPr>
          <p:cNvSpPr txBox="1"/>
          <p:nvPr/>
        </p:nvSpPr>
        <p:spPr>
          <a:xfrm>
            <a:off x="8188887" y="12062389"/>
            <a:ext cx="3131282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lvl="0">
              <a:lnSpc>
                <a:spcPct val="107000"/>
              </a:lnSpc>
              <a:defRPr sz="2200"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Atención a Desastres</a:t>
            </a:r>
            <a:endParaRPr lang="es-CO" dirty="0"/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9195E555-5D71-4B99-9211-3B847A39BD11}"/>
              </a:ext>
            </a:extLst>
          </p:cNvPr>
          <p:cNvSpPr txBox="1"/>
          <p:nvPr/>
        </p:nvSpPr>
        <p:spPr>
          <a:xfrm>
            <a:off x="8188886" y="12585945"/>
            <a:ext cx="3131281" cy="126034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lvl="0">
              <a:lnSpc>
                <a:spcPct val="107000"/>
              </a:lnSpc>
              <a:defRPr sz="2200"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Línea de atención para mujeres víctimas de violencia</a:t>
            </a:r>
            <a:endParaRPr lang="es-CO" dirty="0"/>
          </a:p>
        </p:txBody>
      </p:sp>
      <p:sp>
        <p:nvSpPr>
          <p:cNvPr id="51" name="Rectángulo: esquinas redondeadas 50">
            <a:extLst>
              <a:ext uri="{FF2B5EF4-FFF2-40B4-BE49-F238E27FC236}">
                <a16:creationId xmlns:a16="http://schemas.microsoft.com/office/drawing/2014/main" id="{45688D41-D91E-4BBC-A58F-38348E630CE3}"/>
              </a:ext>
            </a:extLst>
          </p:cNvPr>
          <p:cNvSpPr/>
          <p:nvPr/>
        </p:nvSpPr>
        <p:spPr>
          <a:xfrm>
            <a:off x="2997105" y="11650116"/>
            <a:ext cx="771260" cy="360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/>
              <a:t>112</a:t>
            </a:r>
          </a:p>
        </p:txBody>
      </p:sp>
      <p:sp>
        <p:nvSpPr>
          <p:cNvPr id="61" name="Rectángulo: esquinas redondeadas 60">
            <a:extLst>
              <a:ext uri="{FF2B5EF4-FFF2-40B4-BE49-F238E27FC236}">
                <a16:creationId xmlns:a16="http://schemas.microsoft.com/office/drawing/2014/main" id="{2AC1921C-F65C-4240-9D86-76D37EE5257A}"/>
              </a:ext>
            </a:extLst>
          </p:cNvPr>
          <p:cNvSpPr/>
          <p:nvPr/>
        </p:nvSpPr>
        <p:spPr>
          <a:xfrm>
            <a:off x="3004513" y="12119456"/>
            <a:ext cx="771260" cy="360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/>
              <a:t>127</a:t>
            </a:r>
          </a:p>
        </p:txBody>
      </p:sp>
      <p:sp>
        <p:nvSpPr>
          <p:cNvPr id="62" name="Rectángulo: esquinas redondeadas 61">
            <a:extLst>
              <a:ext uri="{FF2B5EF4-FFF2-40B4-BE49-F238E27FC236}">
                <a16:creationId xmlns:a16="http://schemas.microsoft.com/office/drawing/2014/main" id="{81E53489-FE2F-4FB7-8AA1-79CFB493359E}"/>
              </a:ext>
            </a:extLst>
          </p:cNvPr>
          <p:cNvSpPr/>
          <p:nvPr/>
        </p:nvSpPr>
        <p:spPr>
          <a:xfrm>
            <a:off x="3004513" y="12577893"/>
            <a:ext cx="771260" cy="360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/>
              <a:t>144</a:t>
            </a:r>
          </a:p>
        </p:txBody>
      </p:sp>
      <p:sp>
        <p:nvSpPr>
          <p:cNvPr id="63" name="Rectángulo: esquinas redondeadas 62">
            <a:extLst>
              <a:ext uri="{FF2B5EF4-FFF2-40B4-BE49-F238E27FC236}">
                <a16:creationId xmlns:a16="http://schemas.microsoft.com/office/drawing/2014/main" id="{D7DF0D83-591B-492D-AAC0-81E2628E3E1D}"/>
              </a:ext>
            </a:extLst>
          </p:cNvPr>
          <p:cNvSpPr/>
          <p:nvPr/>
        </p:nvSpPr>
        <p:spPr>
          <a:xfrm>
            <a:off x="6494291" y="11653259"/>
            <a:ext cx="771260" cy="360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/>
              <a:t>119</a:t>
            </a:r>
          </a:p>
        </p:txBody>
      </p:sp>
      <p:sp>
        <p:nvSpPr>
          <p:cNvPr id="64" name="Rectángulo: esquinas redondeadas 63">
            <a:extLst>
              <a:ext uri="{FF2B5EF4-FFF2-40B4-BE49-F238E27FC236}">
                <a16:creationId xmlns:a16="http://schemas.microsoft.com/office/drawing/2014/main" id="{457943D1-0330-446D-9EB2-EBDB0956177F}"/>
              </a:ext>
            </a:extLst>
          </p:cNvPr>
          <p:cNvSpPr/>
          <p:nvPr/>
        </p:nvSpPr>
        <p:spPr>
          <a:xfrm>
            <a:off x="6494291" y="12145969"/>
            <a:ext cx="771260" cy="360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/>
              <a:t>132</a:t>
            </a:r>
          </a:p>
        </p:txBody>
      </p:sp>
      <p:sp>
        <p:nvSpPr>
          <p:cNvPr id="65" name="Rectángulo: esquinas redondeadas 64">
            <a:extLst>
              <a:ext uri="{FF2B5EF4-FFF2-40B4-BE49-F238E27FC236}">
                <a16:creationId xmlns:a16="http://schemas.microsoft.com/office/drawing/2014/main" id="{3152AC51-68CF-42E2-9C8C-B30DD82A6C46}"/>
              </a:ext>
            </a:extLst>
          </p:cNvPr>
          <p:cNvSpPr/>
          <p:nvPr/>
        </p:nvSpPr>
        <p:spPr>
          <a:xfrm>
            <a:off x="6487457" y="12650479"/>
            <a:ext cx="771260" cy="360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/>
              <a:t>125</a:t>
            </a:r>
          </a:p>
        </p:txBody>
      </p:sp>
      <p:sp>
        <p:nvSpPr>
          <p:cNvPr id="66" name="Rectángulo: esquinas redondeadas 65">
            <a:extLst>
              <a:ext uri="{FF2B5EF4-FFF2-40B4-BE49-F238E27FC236}">
                <a16:creationId xmlns:a16="http://schemas.microsoft.com/office/drawing/2014/main" id="{4EB7E443-2BE0-4B0A-BB54-FAD247B9E6D9}"/>
              </a:ext>
            </a:extLst>
          </p:cNvPr>
          <p:cNvSpPr/>
          <p:nvPr/>
        </p:nvSpPr>
        <p:spPr>
          <a:xfrm>
            <a:off x="11266592" y="11682106"/>
            <a:ext cx="771260" cy="360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/>
              <a:t>165</a:t>
            </a:r>
          </a:p>
        </p:txBody>
      </p:sp>
      <p:sp>
        <p:nvSpPr>
          <p:cNvPr id="67" name="Rectángulo: esquinas redondeadas 66">
            <a:extLst>
              <a:ext uri="{FF2B5EF4-FFF2-40B4-BE49-F238E27FC236}">
                <a16:creationId xmlns:a16="http://schemas.microsoft.com/office/drawing/2014/main" id="{A9E41A8E-B111-40F9-82A1-54BF00D22E8B}"/>
              </a:ext>
            </a:extLst>
          </p:cNvPr>
          <p:cNvSpPr/>
          <p:nvPr/>
        </p:nvSpPr>
        <p:spPr>
          <a:xfrm>
            <a:off x="11266592" y="12186037"/>
            <a:ext cx="771260" cy="360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/>
              <a:t>111</a:t>
            </a:r>
          </a:p>
        </p:txBody>
      </p:sp>
      <p:sp>
        <p:nvSpPr>
          <p:cNvPr id="68" name="Rectángulo: esquinas redondeadas 67">
            <a:extLst>
              <a:ext uri="{FF2B5EF4-FFF2-40B4-BE49-F238E27FC236}">
                <a16:creationId xmlns:a16="http://schemas.microsoft.com/office/drawing/2014/main" id="{69B5F8F6-8855-4560-BEF9-11937A2CAEDE}"/>
              </a:ext>
            </a:extLst>
          </p:cNvPr>
          <p:cNvSpPr/>
          <p:nvPr/>
        </p:nvSpPr>
        <p:spPr>
          <a:xfrm>
            <a:off x="11266592" y="12689968"/>
            <a:ext cx="771260" cy="360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/>
              <a:t>155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A0A24A18-15CE-4AD3-99E6-33DB25246EC7}"/>
              </a:ext>
            </a:extLst>
          </p:cNvPr>
          <p:cNvSpPr txBox="1"/>
          <p:nvPr/>
        </p:nvSpPr>
        <p:spPr>
          <a:xfrm>
            <a:off x="453625" y="12809299"/>
            <a:ext cx="5020800" cy="1602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9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s-CO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ocorre</a:t>
            </a:r>
            <a:endParaRPr lang="es-CO" sz="96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41B2D0F3-E32D-4929-A987-302707EE5356}"/>
              </a:ext>
            </a:extLst>
          </p:cNvPr>
          <p:cNvSpPr txBox="1"/>
          <p:nvPr/>
        </p:nvSpPr>
        <p:spPr>
          <a:xfrm>
            <a:off x="2040379" y="11049630"/>
            <a:ext cx="3269199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s-MX" sz="2200" b="1" dirty="0">
                <a:latin typeface="Calibri" panose="020F0502020204030204" pitchFamily="34" charset="0"/>
                <a:cs typeface="Times New Roman" panose="02020603050405020304" pitchFamily="18" charset="0"/>
              </a:rPr>
              <a:t>Otros números de ayuda: </a:t>
            </a:r>
            <a:endParaRPr lang="es-CO" sz="22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ED6F2465-B3BA-460A-8BFF-84B28280F778}"/>
              </a:ext>
            </a:extLst>
          </p:cNvPr>
          <p:cNvSpPr txBox="1"/>
          <p:nvPr/>
        </p:nvSpPr>
        <p:spPr>
          <a:xfrm>
            <a:off x="1437109" y="14328020"/>
            <a:ext cx="8907998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lvl="0">
              <a:lnSpc>
                <a:spcPct val="107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s-MX" dirty="0"/>
              <a:t>Si no sabes primeros auxilios no muevas a la víctima,  abriga y espera. </a:t>
            </a:r>
            <a:endParaRPr lang="es-CO" dirty="0"/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9A8E5559-4B0E-4718-B8C4-D2DD1C15BA5A}"/>
              </a:ext>
            </a:extLst>
          </p:cNvPr>
          <p:cNvSpPr txBox="1"/>
          <p:nvPr/>
        </p:nvSpPr>
        <p:spPr>
          <a:xfrm>
            <a:off x="1437109" y="15061322"/>
            <a:ext cx="8485229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lvl="0">
              <a:lnSpc>
                <a:spcPct val="107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s-MX" dirty="0"/>
              <a:t>Si sabes primeros auxilios, aplica técnicas de primeros auxilios.</a:t>
            </a:r>
            <a:endParaRPr lang="es-CO" dirty="0"/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B4FB68A4-6C9D-4EA6-8C1F-DAE1586903C2}"/>
              </a:ext>
            </a:extLst>
          </p:cNvPr>
          <p:cNvSpPr txBox="1"/>
          <p:nvPr/>
        </p:nvSpPr>
        <p:spPr>
          <a:xfrm>
            <a:off x="1437109" y="15856517"/>
            <a:ext cx="762802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lvl="0">
              <a:lnSpc>
                <a:spcPct val="107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s-MX" dirty="0"/>
              <a:t>Mantén la calma, la ayuda pronto llegará.</a:t>
            </a:r>
            <a:endParaRPr lang="es-CO" dirty="0"/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406213F0-5DAD-4F45-9CD6-11517E2D3AB7}"/>
              </a:ext>
            </a:extLst>
          </p:cNvPr>
          <p:cNvSpPr/>
          <p:nvPr/>
        </p:nvSpPr>
        <p:spPr>
          <a:xfrm>
            <a:off x="-1106905" y="17614232"/>
            <a:ext cx="13706893" cy="386431"/>
          </a:xfrm>
          <a:prstGeom prst="rect">
            <a:avLst/>
          </a:prstGeom>
          <a:solidFill>
            <a:srgbClr val="C81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8" name="Diagrama de flujo: datos 77">
            <a:extLst>
              <a:ext uri="{FF2B5EF4-FFF2-40B4-BE49-F238E27FC236}">
                <a16:creationId xmlns:a16="http://schemas.microsoft.com/office/drawing/2014/main" id="{5C7CBE56-987F-4B21-9285-6E33FD577AB4}"/>
              </a:ext>
            </a:extLst>
          </p:cNvPr>
          <p:cNvSpPr/>
          <p:nvPr/>
        </p:nvSpPr>
        <p:spPr>
          <a:xfrm>
            <a:off x="5474424" y="17615775"/>
            <a:ext cx="8907997" cy="390486"/>
          </a:xfrm>
          <a:prstGeom prst="flowChartInputOutp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0" name="Elipse 79">
            <a:extLst>
              <a:ext uri="{FF2B5EF4-FFF2-40B4-BE49-F238E27FC236}">
                <a16:creationId xmlns:a16="http://schemas.microsoft.com/office/drawing/2014/main" id="{E9B4569E-FA3C-463D-BD22-C06A6525982C}"/>
              </a:ext>
            </a:extLst>
          </p:cNvPr>
          <p:cNvSpPr/>
          <p:nvPr/>
        </p:nvSpPr>
        <p:spPr>
          <a:xfrm>
            <a:off x="536662" y="14170175"/>
            <a:ext cx="720000" cy="7200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1" name="Elipse 80">
            <a:extLst>
              <a:ext uri="{FF2B5EF4-FFF2-40B4-BE49-F238E27FC236}">
                <a16:creationId xmlns:a16="http://schemas.microsoft.com/office/drawing/2014/main" id="{F902D0DE-B5E0-4081-AE64-E04E1F31C3C4}"/>
              </a:ext>
            </a:extLst>
          </p:cNvPr>
          <p:cNvSpPr/>
          <p:nvPr/>
        </p:nvSpPr>
        <p:spPr>
          <a:xfrm>
            <a:off x="536662" y="14978617"/>
            <a:ext cx="720000" cy="7200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2" name="Elipse 81">
            <a:extLst>
              <a:ext uri="{FF2B5EF4-FFF2-40B4-BE49-F238E27FC236}">
                <a16:creationId xmlns:a16="http://schemas.microsoft.com/office/drawing/2014/main" id="{604069CF-3EFF-4F61-AFF9-F7848BD915C4}"/>
              </a:ext>
            </a:extLst>
          </p:cNvPr>
          <p:cNvSpPr/>
          <p:nvPr/>
        </p:nvSpPr>
        <p:spPr>
          <a:xfrm>
            <a:off x="551711" y="15817028"/>
            <a:ext cx="720000" cy="7200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79" name="Imagen 78">
            <a:extLst>
              <a:ext uri="{FF2B5EF4-FFF2-40B4-BE49-F238E27FC236}">
                <a16:creationId xmlns:a16="http://schemas.microsoft.com/office/drawing/2014/main" id="{E2000B02-89B3-42B6-B392-88CFCF87A9B0}"/>
              </a:ext>
            </a:extLst>
          </p:cNvPr>
          <p:cNvPicPr>
            <a:picLocks noChangeAspect="1"/>
          </p:cNvPicPr>
          <p:nvPr/>
        </p:nvPicPr>
        <p:blipFill>
          <a:blip r:embed="rId7">
            <a:biLevel thresh="75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778" b="90667" l="8889" r="89778">
                        <a14:foregroundMark x1="37778" y1="9778" x2="37778" y2="9778"/>
                        <a14:foregroundMark x1="37778" y1="33333" x2="37778" y2="33333"/>
                        <a14:foregroundMark x1="39111" y1="50222" x2="39111" y2="50222"/>
                        <a14:foregroundMark x1="85333" y1="91111" x2="85333" y2="91111"/>
                        <a14:foregroundMark x1="89778" y1="85778" x2="89778" y2="85778"/>
                        <a14:foregroundMark x1="8889" y1="36889" x2="8889" y2="368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64017" y="4721115"/>
            <a:ext cx="628369" cy="628369"/>
          </a:xfrm>
          <a:prstGeom prst="rect">
            <a:avLst/>
          </a:prstGeom>
        </p:spPr>
      </p:pic>
      <p:pic>
        <p:nvPicPr>
          <p:cNvPr id="83" name="Imagen 82">
            <a:extLst>
              <a:ext uri="{FF2B5EF4-FFF2-40B4-BE49-F238E27FC236}">
                <a16:creationId xmlns:a16="http://schemas.microsoft.com/office/drawing/2014/main" id="{A4B7D6CD-281E-416A-A4FF-CE2D29EC143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930" b="99219" l="2344" r="98828">
                        <a14:foregroundMark x1="27148" y1="4102" x2="75391" y2="10156"/>
                        <a14:foregroundMark x1="75391" y1="10156" x2="85938" y2="19141"/>
                        <a14:foregroundMark x1="85938" y1="19141" x2="89063" y2="30273"/>
                        <a14:foregroundMark x1="89063" y1="30273" x2="70117" y2="37500"/>
                        <a14:foregroundMark x1="70117" y1="37500" x2="65430" y2="27734"/>
                        <a14:foregroundMark x1="65430" y1="27734" x2="62500" y2="25000"/>
                        <a14:foregroundMark x1="47852" y1="39453" x2="44922" y2="40039"/>
                        <a14:foregroundMark x1="45117" y1="57422" x2="57422" y2="66797"/>
                        <a14:foregroundMark x1="57422" y1="66797" x2="41406" y2="59180"/>
                        <a14:foregroundMark x1="42969" y1="44141" x2="52734" y2="42188"/>
                        <a14:foregroundMark x1="52734" y1="42188" x2="43945" y2="44727"/>
                        <a14:foregroundMark x1="53125" y1="67969" x2="59570" y2="78125"/>
                        <a14:foregroundMark x1="59570" y1="78125" x2="50586" y2="65625"/>
                        <a14:foregroundMark x1="50586" y1="65625" x2="43164" y2="62500"/>
                        <a14:foregroundMark x1="35938" y1="76563" x2="29297" y2="68555"/>
                        <a14:foregroundMark x1="29297" y1="68555" x2="19141" y2="62695"/>
                        <a14:foregroundMark x1="19141" y1="62695" x2="9766" y2="74609"/>
                        <a14:foregroundMark x1="9766" y1="74609" x2="25586" y2="91406"/>
                        <a14:foregroundMark x1="25586" y1="91406" x2="71094" y2="93945"/>
                        <a14:foregroundMark x1="74219" y1="96680" x2="28320" y2="95703"/>
                        <a14:foregroundMark x1="28320" y1="95703" x2="6641" y2="77148"/>
                        <a14:foregroundMark x1="6641" y1="77148" x2="2344" y2="65234"/>
                        <a14:foregroundMark x1="2344" y1="65234" x2="4492" y2="60352"/>
                        <a14:foregroundMark x1="25195" y1="98438" x2="36914" y2="98438"/>
                        <a14:foregroundMark x1="36914" y1="98438" x2="48828" y2="98438"/>
                        <a14:foregroundMark x1="48828" y1="98438" x2="72070" y2="99609"/>
                        <a14:foregroundMark x1="72070" y1="99609" x2="76563" y2="96875"/>
                        <a14:foregroundMark x1="24609" y1="977" x2="74805" y2="2734"/>
                        <a14:foregroundMark x1="77879" y1="6210" x2="91211" y2="21289"/>
                        <a14:foregroundMark x1="74805" y1="2734" x2="75433" y2="3445"/>
                        <a14:foregroundMark x1="91211" y1="21289" x2="94531" y2="34180"/>
                        <a14:foregroundMark x1="96289" y1="39648" x2="89611" y2="17202"/>
                        <a14:foregroundMark x1="98047" y1="24414" x2="99023" y2="39063"/>
                        <a14:foregroundMark x1="99023" y1="39063" x2="98047" y2="41016"/>
                        <a14:foregroundMark x1="46484" y1="46289" x2="46094" y2="36133"/>
                        <a14:foregroundMark x1="46094" y1="36133" x2="54297" y2="45313"/>
                        <a14:foregroundMark x1="54297" y1="45313" x2="42773" y2="44141"/>
                        <a14:foregroundMark x1="42773" y1="44141" x2="45898" y2="37109"/>
                        <a14:foregroundMark x1="39648" y1="38477" x2="41992" y2="47852"/>
                        <a14:foregroundMark x1="52344" y1="37500" x2="52344" y2="37500"/>
                        <a14:foregroundMark x1="55078" y1="42578" x2="48438" y2="34961"/>
                        <a14:foregroundMark x1="48438" y1="34961" x2="37500" y2="38672"/>
                        <a14:foregroundMark x1="37500" y1="38672" x2="37305" y2="39648"/>
                        <a14:foregroundMark x1="56055" y1="39648" x2="46484" y2="32617"/>
                        <a14:foregroundMark x1="46484" y1="32617" x2="42773" y2="33789"/>
                        <a14:foregroundMark x1="51563" y1="33398" x2="56445" y2="37891"/>
                        <a14:foregroundMark x1="40234" y1="35156" x2="40234" y2="35156"/>
                        <a14:foregroundMark x1="36523" y1="41016" x2="36523" y2="41016"/>
                        <a14:foregroundMark x1="58789" y1="80664" x2="38281" y2="58594"/>
                        <a14:foregroundMark x1="60547" y1="78906" x2="58800" y2="64297"/>
                        <a14:foregroundMark x1="57422" y1="23633" x2="69922" y2="24414"/>
                        <a14:foregroundMark x1="69922" y1="24414" x2="70508" y2="25000"/>
                        <a14:foregroundMark x1="66797" y1="23047" x2="57227" y2="20703"/>
                        <a14:foregroundMark x1="57227" y1="20703" x2="81641" y2="41797"/>
                        <a14:foregroundMark x1="81641" y1="41797" x2="98438" y2="43164"/>
                        <a14:foregroundMark x1="25391" y1="6055" x2="23633" y2="2930"/>
                        <a14:foregroundMark x1="54492" y1="20703" x2="58008" y2="24805"/>
                        <a14:foregroundMark x1="52344" y1="20313" x2="67383" y2="20117"/>
                        <a14:foregroundMark x1="53516" y1="19141" x2="65430" y2="19531"/>
                        <a14:foregroundMark x1="65430" y1="19531" x2="66211" y2="19336"/>
                        <a14:foregroundMark x1="28125" y1="10938" x2="22266" y2="4297"/>
                        <a14:foregroundMark x1="3711" y1="58203" x2="14258" y2="57617"/>
                        <a14:foregroundMark x1="14258" y1="57617" x2="26367" y2="59180"/>
                        <a14:foregroundMark x1="26367" y1="59180" x2="42383" y2="76367"/>
                        <a14:foregroundMark x1="42383" y1="76367" x2="31250" y2="74609"/>
                        <a14:foregroundMark x1="31250" y1="74609" x2="29688" y2="71875"/>
                        <a14:foregroundMark x1="71289" y1="89648" x2="72852" y2="89648"/>
                        <a14:foregroundMark x1="32813" y1="79102" x2="45117" y2="79102"/>
                        <a14:foregroundMark x1="45117" y1="79102" x2="27344" y2="61523"/>
                        <a14:foregroundMark x1="32813" y1="80859" x2="42773" y2="81250"/>
                        <a14:foregroundMark x1="42773" y1="81250" x2="35938" y2="69336"/>
                        <a14:foregroundMark x1="35938" y1="69336" x2="29102" y2="63281"/>
                        <a14:backgroundMark x1="3516" y1="5078" x2="26953" y2="51953"/>
                        <a14:backgroundMark x1="18359" y1="16211" x2="31055" y2="24609"/>
                        <a14:backgroundMark x1="31055" y1="24609" x2="44336" y2="24609"/>
                        <a14:backgroundMark x1="44336" y1="24609" x2="55273" y2="30859"/>
                        <a14:backgroundMark x1="58294" y1="36362" x2="92578" y2="98828"/>
                        <a14:backgroundMark x1="55273" y1="30859" x2="56915" y2="33851"/>
                        <a14:backgroundMark x1="60547" y1="52734" x2="69531" y2="68359"/>
                        <a14:backgroundMark x1="69531" y1="68359" x2="67383" y2="80469"/>
                        <a14:backgroundMark x1="59486" y1="83101" x2="57422" y2="83789"/>
                        <a14:backgroundMark x1="67383" y1="80469" x2="59768" y2="83007"/>
                        <a14:backgroundMark x1="57422" y1="83789" x2="25195" y2="52539"/>
                        <a14:backgroundMark x1="25195" y1="52539" x2="21484" y2="43750"/>
                        <a14:backgroundMark x1="1172" y1="84570" x2="10547" y2="99414"/>
                        <a14:backgroundMark x1="21875" y1="75195" x2="29102" y2="84766"/>
                        <a14:backgroundMark x1="29102" y1="84766" x2="40039" y2="86133"/>
                        <a14:backgroundMark x1="40039" y1="86133" x2="50391" y2="84180"/>
                        <a14:backgroundMark x1="46665" y1="76299" x2="45313" y2="73438"/>
                        <a14:backgroundMark x1="50391" y1="84180" x2="46766" y2="76511"/>
                        <a14:backgroundMark x1="45313" y1="73438" x2="33984" y2="62109"/>
                        <a14:backgroundMark x1="195" y1="80273" x2="5859" y2="88867"/>
                        <a14:backgroundMark x1="5859" y1="88867" x2="19531" y2="99023"/>
                        <a14:backgroundMark x1="1563" y1="79688" x2="21289" y2="98828"/>
                        <a14:backgroundMark x1="41406" y1="16992" x2="66211" y2="40820"/>
                        <a14:backgroundMark x1="43164" y1="17188" x2="63672" y2="38086"/>
                        <a14:backgroundMark x1="68742" y1="17964" x2="76563" y2="22852"/>
                        <a14:backgroundMark x1="67421" y1="17139" x2="67722" y2="17327"/>
                        <a14:backgroundMark x1="65625" y1="16016" x2="66768" y2="16731"/>
                        <a14:backgroundMark x1="76563" y1="22852" x2="77148" y2="24414"/>
                        <a14:backgroundMark x1="78516" y1="25781" x2="71289" y2="17773"/>
                        <a14:backgroundMark x1="67668" y1="16462" x2="59961" y2="13672"/>
                        <a14:backgroundMark x1="71289" y1="17773" x2="67772" y2="16500"/>
                        <a14:backgroundMark x1="59961" y1="13672" x2="47852" y2="14844"/>
                        <a14:backgroundMark x1="51319" y1="23111" x2="52930" y2="26953"/>
                        <a14:backgroundMark x1="47852" y1="14844" x2="51023" y2="22404"/>
                        <a14:backgroundMark x1="52930" y1="26953" x2="61328" y2="33398"/>
                        <a14:backgroundMark x1="61328" y1="33398" x2="84375" y2="71484"/>
                        <a14:backgroundMark x1="79297" y1="1563" x2="89453" y2="11133"/>
                        <a14:backgroundMark x1="89453" y1="11133" x2="97070" y2="4297"/>
                        <a14:backgroundMark x1="97070" y1="4297" x2="97461" y2="17383"/>
                        <a14:backgroundMark x1="97461" y1="17383" x2="99219" y2="19141"/>
                        <a14:backgroundMark x1="99219" y1="20703" x2="81641" y2="3125"/>
                        <a14:backgroundMark x1="65234" y1="14648" x2="75781" y2="20703"/>
                        <a14:backgroundMark x1="75781" y1="20703" x2="65625" y2="13281"/>
                        <a14:backgroundMark x1="65625" y1="13281" x2="41211" y2="13281"/>
                        <a14:backgroundMark x1="69141" y1="13281" x2="69141" y2="13281"/>
                        <a14:backgroundMark x1="69922" y1="13281" x2="69922" y2="13281"/>
                        <a14:backgroundMark x1="77539" y1="22266" x2="77539" y2="22266"/>
                        <a14:backgroundMark x1="75977" y1="25391" x2="75977" y2="25391"/>
                        <a14:backgroundMark x1="75781" y1="21094" x2="80273" y2="24805"/>
                        <a14:backgroundMark x1="75781" y1="26367" x2="75781" y2="26367"/>
                        <a14:backgroundMark x1="77734" y1="1563" x2="99414" y2="21875"/>
                        <a14:backgroundMark x1="30078" y1="86523" x2="59180" y2="87891"/>
                        <a14:backgroundMark x1="59180" y1="87891" x2="68359" y2="87500"/>
                        <a14:backgroundMark x1="19727" y1="76367" x2="24414" y2="81055"/>
                        <a14:backgroundMark x1="23438" y1="73633" x2="25977" y2="79297"/>
                        <a14:backgroundMark x1="59180" y1="57617" x2="59180" y2="57617"/>
                        <a14:backgroundMark x1="57422" y1="56250" x2="63672" y2="65625"/>
                        <a14:backgroundMark x1="34375" y1="45508" x2="38281" y2="50195"/>
                        <a14:backgroundMark x1="37109" y1="48438" x2="34570" y2="45508"/>
                        <a14:backgroundMark x1="36328" y1="47266" x2="36328" y2="47266"/>
                        <a14:backgroundMark x1="35938" y1="45313" x2="35938" y2="45313"/>
                        <a14:backgroundMark x1="36523" y1="47266" x2="36523" y2="4726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437814" y="5851669"/>
            <a:ext cx="578825" cy="578825"/>
          </a:xfrm>
          <a:prstGeom prst="rect">
            <a:avLst/>
          </a:prstGeom>
        </p:spPr>
      </p:pic>
      <p:pic>
        <p:nvPicPr>
          <p:cNvPr id="84" name="Imagen 83">
            <a:extLst>
              <a:ext uri="{FF2B5EF4-FFF2-40B4-BE49-F238E27FC236}">
                <a16:creationId xmlns:a16="http://schemas.microsoft.com/office/drawing/2014/main" id="{E2FF8258-D84A-4745-8CE5-D5EC2FBC047E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biLevel thresh="75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302" b="90791" l="2915" r="95740">
                        <a14:foregroundMark x1="26794" y1="29281" x2="26794" y2="29281"/>
                        <a14:foregroundMark x1="31502" y1="5971" x2="31502" y2="5971"/>
                        <a14:foregroundMark x1="69619" y1="11007" x2="69619" y2="11007"/>
                        <a14:foregroundMark x1="96076" y1="51583" x2="96076" y2="51583"/>
                        <a14:foregroundMark x1="2915" y1="54820" x2="2915" y2="54820"/>
                        <a14:foregroundMark x1="30830" y1="2446" x2="30830" y2="2446"/>
                        <a14:foregroundMark x1="21637" y1="76619" x2="21637" y2="76619"/>
                        <a14:foregroundMark x1="19619" y1="87122" x2="19619" y2="87122"/>
                        <a14:foregroundMark x1="51233" y1="90791" x2="51233" y2="90791"/>
                        <a14:foregroundMark x1="49552" y1="81007" x2="49552" y2="81007"/>
                        <a14:foregroundMark x1="78363" y1="75108" x2="78363" y2="75108"/>
                        <a14:foregroundMark x1="81502" y1="87986" x2="81502" y2="87986"/>
                      </a14:backgroundRemoval>
                    </a14:imgEffect>
                  </a14:imgLayer>
                </a14:imgProps>
              </a:ext>
            </a:extLst>
          </a:blip>
          <a:srcRect b="6975"/>
          <a:stretch/>
        </p:blipFill>
        <p:spPr>
          <a:xfrm>
            <a:off x="4777548" y="6850987"/>
            <a:ext cx="415275" cy="601985"/>
          </a:xfrm>
          <a:prstGeom prst="rect">
            <a:avLst/>
          </a:prstGeom>
        </p:spPr>
      </p:pic>
      <p:pic>
        <p:nvPicPr>
          <p:cNvPr id="85" name="Imagen 84">
            <a:extLst>
              <a:ext uri="{FF2B5EF4-FFF2-40B4-BE49-F238E27FC236}">
                <a16:creationId xmlns:a16="http://schemas.microsoft.com/office/drawing/2014/main" id="{BAFC94D5-B847-4B02-A7D6-984FBDB64686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biLevel thresh="75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74769" b="97154" l="69231" r="96769">
                        <a14:foregroundMark x1="72154" y1="84615" x2="72154" y2="84615"/>
                        <a14:foregroundMark x1="71692" y1="84077" x2="71692" y2="84077"/>
                        <a14:foregroundMark x1="70462" y1="84231" x2="70462" y2="84231"/>
                        <a14:foregroundMark x1="70846" y1="87462" x2="70846" y2="87462"/>
                        <a14:foregroundMark x1="69231" y1="88000" x2="69231" y2="88000"/>
                        <a14:foregroundMark x1="71385" y1="90923" x2="71385" y2="90923"/>
                        <a14:foregroundMark x1="77538" y1="86846" x2="77538" y2="86846"/>
                        <a14:foregroundMark x1="74615" y1="85615" x2="74615" y2="85615"/>
                        <a14:foregroundMark x1="84846" y1="92000" x2="84846" y2="92000"/>
                        <a14:foregroundMark x1="88231" y1="91231" x2="88231" y2="91231"/>
                        <a14:foregroundMark x1="88385" y1="87308" x2="88385" y2="87308"/>
                        <a14:foregroundMark x1="85615" y1="83538" x2="85615" y2="83538"/>
                        <a14:foregroundMark x1="84615" y1="76615" x2="84615" y2="76615"/>
                      </a14:backgroundRemoval>
                    </a14:imgEffect>
                  </a14:imgLayer>
                </a14:imgProps>
              </a:ext>
            </a:extLst>
          </a:blip>
          <a:srcRect l="68511" t="72096"/>
          <a:stretch/>
        </p:blipFill>
        <p:spPr>
          <a:xfrm>
            <a:off x="4604518" y="7799796"/>
            <a:ext cx="758254" cy="671936"/>
          </a:xfrm>
          <a:prstGeom prst="rect">
            <a:avLst/>
          </a:prstGeom>
        </p:spPr>
      </p:pic>
      <p:sp>
        <p:nvSpPr>
          <p:cNvPr id="86" name="Símbolo &quot;No permitido&quot; 85">
            <a:extLst>
              <a:ext uri="{FF2B5EF4-FFF2-40B4-BE49-F238E27FC236}">
                <a16:creationId xmlns:a16="http://schemas.microsoft.com/office/drawing/2014/main" id="{A4313F38-8728-46C5-AE0A-3EE18EDF3833}"/>
              </a:ext>
            </a:extLst>
          </p:cNvPr>
          <p:cNvSpPr/>
          <p:nvPr/>
        </p:nvSpPr>
        <p:spPr>
          <a:xfrm>
            <a:off x="625973" y="14262389"/>
            <a:ext cx="540000" cy="540000"/>
          </a:xfrm>
          <a:prstGeom prst="noSmok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87" name="Imagen 86">
            <a:extLst>
              <a:ext uri="{FF2B5EF4-FFF2-40B4-BE49-F238E27FC236}">
                <a16:creationId xmlns:a16="http://schemas.microsoft.com/office/drawing/2014/main" id="{B5C0932E-88C2-4C21-A132-4E952A322DE3}"/>
              </a:ext>
            </a:extLst>
          </p:cNvPr>
          <p:cNvPicPr>
            <a:picLocks noChangeAspect="1"/>
          </p:cNvPicPr>
          <p:nvPr/>
        </p:nvPicPr>
        <p:blipFill rotWithShape="1">
          <a:blip r:embed="rId15">
            <a:biLevel thresh="75000"/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12305" b="27344" l="6055" r="30469">
                        <a14:foregroundMark x1="7324" y1="26074" x2="7324" y2="26074"/>
                        <a14:foregroundMark x1="17773" y1="26953" x2="17773" y2="26953"/>
                        <a14:foregroundMark x1="23242" y1="24316" x2="23242" y2="24316"/>
                        <a14:foregroundMark x1="30469" y1="25098" x2="30469" y2="25098"/>
                        <a14:foregroundMark x1="15332" y1="12793" x2="15332" y2="12793"/>
                        <a14:foregroundMark x1="18164" y1="23340" x2="18164" y2="23340"/>
                        <a14:foregroundMark x1="13184" y1="23340" x2="13184" y2="23340"/>
                        <a14:foregroundMark x1="6055" y1="26074" x2="6055" y2="26074"/>
                      </a14:backgroundRemoval>
                    </a14:imgEffect>
                  </a14:imgLayer>
                </a14:imgProps>
              </a:ext>
            </a:extLst>
          </a:blip>
          <a:srcRect l="5360" t="10511" r="67682" b="70577"/>
          <a:stretch/>
        </p:blipFill>
        <p:spPr>
          <a:xfrm>
            <a:off x="580760" y="15040379"/>
            <a:ext cx="652761" cy="457923"/>
          </a:xfrm>
          <a:prstGeom prst="rect">
            <a:avLst/>
          </a:prstGeom>
        </p:spPr>
      </p:pic>
      <p:pic>
        <p:nvPicPr>
          <p:cNvPr id="88" name="Imagen 87">
            <a:extLst>
              <a:ext uri="{FF2B5EF4-FFF2-40B4-BE49-F238E27FC236}">
                <a16:creationId xmlns:a16="http://schemas.microsoft.com/office/drawing/2014/main" id="{579E1F93-AE5E-477D-94C0-70E269C6EEB0}"/>
              </a:ext>
            </a:extLst>
          </p:cNvPr>
          <p:cNvPicPr>
            <a:picLocks noChangeAspect="1"/>
          </p:cNvPicPr>
          <p:nvPr/>
        </p:nvPicPr>
        <p:blipFill rotWithShape="1"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10000" b="90000" l="6333" r="94667">
                        <a14:foregroundMark x1="25111" y1="17719" x2="25111" y2="17719"/>
                        <a14:foregroundMark x1="16222" y1="63596" x2="16222" y2="63596"/>
                        <a14:foregroundMark x1="6444" y1="41667" x2="6444" y2="41667"/>
                        <a14:foregroundMark x1="55667" y1="23772" x2="55667" y2="23772"/>
                        <a14:foregroundMark x1="73444" y1="28860" x2="73444" y2="28860"/>
                        <a14:foregroundMark x1="94667" y1="27018" x2="94667" y2="27018"/>
                      </a14:backgroundRemoval>
                    </a14:imgEffect>
                  </a14:imgLayer>
                </a14:imgProps>
              </a:ext>
            </a:extLst>
          </a:blip>
          <a:srcRect t="9299" b="10772"/>
          <a:stretch/>
        </p:blipFill>
        <p:spPr>
          <a:xfrm>
            <a:off x="674645" y="16032046"/>
            <a:ext cx="455505" cy="461170"/>
          </a:xfrm>
          <a:prstGeom prst="rect">
            <a:avLst/>
          </a:prstGeom>
        </p:spPr>
      </p:pic>
      <p:sp>
        <p:nvSpPr>
          <p:cNvPr id="70" name="CuadroTexto 69">
            <a:extLst>
              <a:ext uri="{FF2B5EF4-FFF2-40B4-BE49-F238E27FC236}">
                <a16:creationId xmlns:a16="http://schemas.microsoft.com/office/drawing/2014/main" id="{8B9F2F66-EDA0-45B0-AE9D-CF3470325B97}"/>
              </a:ext>
            </a:extLst>
          </p:cNvPr>
          <p:cNvSpPr txBox="1"/>
          <p:nvPr/>
        </p:nvSpPr>
        <p:spPr>
          <a:xfrm>
            <a:off x="1409813" y="16562288"/>
            <a:ext cx="9548179" cy="86517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lvl="0">
              <a:lnSpc>
                <a:spcPct val="107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s-CO" dirty="0"/>
              <a:t>Si se trata de un accidente de trabajo y no sabes como reportarlo, comunicarse con Grace Morales al 3007012274 (Talento humano, área SST)</a:t>
            </a:r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D3EB0FF9-E408-4808-8A30-3DE6C42AC5D7}"/>
              </a:ext>
            </a:extLst>
          </p:cNvPr>
          <p:cNvSpPr/>
          <p:nvPr/>
        </p:nvSpPr>
        <p:spPr>
          <a:xfrm>
            <a:off x="554180" y="16665611"/>
            <a:ext cx="720000" cy="720000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0251D09-911A-490A-8C98-3CB1C04F4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29" y="16708234"/>
            <a:ext cx="542536" cy="542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9601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1152</TotalTime>
  <Words>227</Words>
  <Application>Microsoft Office PowerPoint</Application>
  <PresentationFormat>Personalizado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Olenka Mancera Guarin</dc:creator>
  <cp:lastModifiedBy>Olenka Mancera Guarin</cp:lastModifiedBy>
  <cp:revision>4</cp:revision>
  <dcterms:created xsi:type="dcterms:W3CDTF">2022-03-02T20:27:37Z</dcterms:created>
  <dcterms:modified xsi:type="dcterms:W3CDTF">2022-03-04T13:53:38Z</dcterms:modified>
</cp:coreProperties>
</file>